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300" r:id="rId7"/>
    <p:sldId id="262" r:id="rId8"/>
    <p:sldId id="261" r:id="rId9"/>
    <p:sldId id="263" r:id="rId10"/>
    <p:sldId id="335" r:id="rId11"/>
    <p:sldId id="267" r:id="rId12"/>
    <p:sldId id="265" r:id="rId13"/>
    <p:sldId id="268" r:id="rId14"/>
    <p:sldId id="269" r:id="rId15"/>
    <p:sldId id="270" r:id="rId16"/>
    <p:sldId id="336" r:id="rId17"/>
    <p:sldId id="309" r:id="rId18"/>
    <p:sldId id="304" r:id="rId19"/>
    <p:sldId id="305" r:id="rId20"/>
    <p:sldId id="302" r:id="rId21"/>
    <p:sldId id="307" r:id="rId22"/>
    <p:sldId id="316" r:id="rId23"/>
    <p:sldId id="323" r:id="rId24"/>
    <p:sldId id="324" r:id="rId25"/>
    <p:sldId id="325" r:id="rId26"/>
    <p:sldId id="326" r:id="rId27"/>
    <p:sldId id="327" r:id="rId28"/>
    <p:sldId id="271" r:id="rId29"/>
    <p:sldId id="334" r:id="rId30"/>
    <p:sldId id="314" r:id="rId31"/>
    <p:sldId id="313" r:id="rId32"/>
    <p:sldId id="266" r:id="rId33"/>
    <p:sldId id="337" r:id="rId34"/>
    <p:sldId id="322" r:id="rId35"/>
    <p:sldId id="328" r:id="rId36"/>
    <p:sldId id="329" r:id="rId37"/>
    <p:sldId id="330" r:id="rId38"/>
    <p:sldId id="331" r:id="rId39"/>
    <p:sldId id="332" r:id="rId40"/>
    <p:sldId id="333" r:id="rId41"/>
    <p:sldId id="315" r:id="rId42"/>
    <p:sldId id="276" r:id="rId43"/>
  </p:sldIdLst>
  <p:sldSz cx="9144000" cy="5143500" type="screen16x9"/>
  <p:notesSz cx="6858000" cy="9144000"/>
  <p:embeddedFontLst>
    <p:embeddedFont>
      <p:font typeface="Cabin" pitchFamily="2" charset="77"/>
      <p:regular r:id="rId45"/>
      <p:bold r:id="rId46"/>
      <p:italic r:id="rId47"/>
      <p:boldItalic r:id="rId48"/>
    </p:embeddedFont>
    <p:embeddedFont>
      <p:font typeface="Epilogue" pitchFamily="2" charset="77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D72B79-736B-48EB-9C21-078EDA7F2DC6}" v="1944" dt="2022-11-12T22:35:12.030"/>
    <p1510:client id="{7F89F04B-3B42-D642-AEC1-69855FFD3D6B}" v="2190" dt="2022-11-12T22:42:21.921"/>
  </p1510:revLst>
</p1510:revInfo>
</file>

<file path=ppt/tableStyles.xml><?xml version="1.0" encoding="utf-8"?>
<a:tblStyleLst xmlns:a="http://schemas.openxmlformats.org/drawingml/2006/main" def="{62A2A779-3893-40FC-9578-E4818D2EA270}">
  <a:tblStyle styleId="{62A2A779-3893-40FC-9578-E4818D2EA2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94"/>
  </p:normalViewPr>
  <p:slideViewPr>
    <p:cSldViewPr snapToGrid="0">
      <p:cViewPr varScale="1">
        <p:scale>
          <a:sx n="161" d="100"/>
          <a:sy n="161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468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555d3a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555d3a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4c2555d3ae_0_2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4c2555d3ae_0_2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4c2555d3ae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4c2555d3ae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6932aa48a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6932aa48a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4c2555d3ae_0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4c2555d3ae_0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151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4c2555d3ae_0_3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4c2555d3ae_0_3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335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555d3a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555d3a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734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555d3a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555d3a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53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635377fd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635377fd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555d3a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555d3a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53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4c2555d3ae_0_2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4c2555d3ae_0_2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5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819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672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239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472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185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421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4c2555d3ae_0_3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14c2555d3ae_0_3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c2555d3ae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c2555d3ae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8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4c2555d3a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4c2555d3a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c2555d3ae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c2555d3ae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031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4c2555d3ae_0_1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4c2555d3ae_0_1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168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9747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25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034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8002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685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290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21fa792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21fa792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43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4c2555d3a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4c2555d3a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2514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4c2555d3ae_0_3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14c2555d3ae_0_3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4c2555d3a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4c2555d3a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4c2555d3ae_0_2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4c2555d3ae_0_2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52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4c2555d3ae_0_2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4c2555d3ae_0_2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4c2555d3ae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4c2555d3ae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4c2555d3ae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4c2555d3ae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97000" y="1197178"/>
            <a:ext cx="7727022" cy="2792412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rot="-546">
            <a:off x="956175" y="4045951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4" name="Google Shape;14;p2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54" name="Google Shape;154;p1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22404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1"/>
          </p:nvPr>
        </p:nvSpPr>
        <p:spPr>
          <a:xfrm>
            <a:off x="2079550" y="2426200"/>
            <a:ext cx="22296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title" idx="2" hasCustomPrompt="1"/>
          </p:nvPr>
        </p:nvSpPr>
        <p:spPr>
          <a:xfrm rot="1296">
            <a:off x="4795982" y="3370397"/>
            <a:ext cx="7956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 idx="3" hasCustomPrompt="1"/>
          </p:nvPr>
        </p:nvSpPr>
        <p:spPr>
          <a:xfrm>
            <a:off x="881056" y="3370847"/>
            <a:ext cx="7956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>
            <a:spLocks noGrp="1"/>
          </p:cNvSpPr>
          <p:nvPr>
            <p:ph type="title" idx="4"/>
          </p:nvPr>
        </p:nvSpPr>
        <p:spPr>
          <a:xfrm>
            <a:off x="2242402" y="3341825"/>
            <a:ext cx="18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subTitle" idx="5"/>
          </p:nvPr>
        </p:nvSpPr>
        <p:spPr>
          <a:xfrm>
            <a:off x="2087410" y="3782550"/>
            <a:ext cx="22296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title" idx="6"/>
          </p:nvPr>
        </p:nvSpPr>
        <p:spPr>
          <a:xfrm>
            <a:off x="6109156" y="333972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13"/>
          <p:cNvSpPr txBox="1">
            <a:spLocks noGrp="1"/>
          </p:cNvSpPr>
          <p:nvPr>
            <p:ph type="subTitle" idx="7"/>
          </p:nvPr>
        </p:nvSpPr>
        <p:spPr>
          <a:xfrm>
            <a:off x="5932350" y="3782554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8"/>
          </p:nvPr>
        </p:nvSpPr>
        <p:spPr>
          <a:xfrm>
            <a:off x="6109156" y="1985865"/>
            <a:ext cx="188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9"/>
          </p:nvPr>
        </p:nvSpPr>
        <p:spPr>
          <a:xfrm>
            <a:off x="5932362" y="2424850"/>
            <a:ext cx="2237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13" hasCustomPrompt="1"/>
          </p:nvPr>
        </p:nvSpPr>
        <p:spPr>
          <a:xfrm rot="1296">
            <a:off x="4795981" y="1964342"/>
            <a:ext cx="7956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14" hasCustomPrompt="1"/>
          </p:nvPr>
        </p:nvSpPr>
        <p:spPr>
          <a:xfrm rot="1302">
            <a:off x="882700" y="1964200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15"/>
          </p:nvPr>
        </p:nvSpPr>
        <p:spPr>
          <a:xfrm>
            <a:off x="720000" y="93591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13"/>
          <p:cNvGrpSpPr/>
          <p:nvPr/>
        </p:nvGrpSpPr>
        <p:grpSpPr>
          <a:xfrm>
            <a:off x="7764407" y="575481"/>
            <a:ext cx="1308352" cy="1308606"/>
            <a:chOff x="7764407" y="575481"/>
            <a:chExt cx="1308352" cy="1308606"/>
          </a:xfrm>
        </p:grpSpPr>
        <p:sp>
          <p:nvSpPr>
            <p:cNvPr id="173" name="Google Shape;173;p13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3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175" name="Google Shape;175;p13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3"/>
          <p:cNvSpPr/>
          <p:nvPr/>
        </p:nvSpPr>
        <p:spPr>
          <a:xfrm>
            <a:off x="7455971" y="575487"/>
            <a:ext cx="593886" cy="593996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14"/>
          <p:cNvGrpSpPr/>
          <p:nvPr/>
        </p:nvGrpSpPr>
        <p:grpSpPr>
          <a:xfrm>
            <a:off x="1160658" y="717681"/>
            <a:ext cx="6822668" cy="360474"/>
            <a:chOff x="552450" y="401675"/>
            <a:chExt cx="8079900" cy="426900"/>
          </a:xfrm>
        </p:grpSpPr>
        <p:sp>
          <p:nvSpPr>
            <p:cNvPr id="182" name="Google Shape;182;p14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/>
          <p:nvPr/>
        </p:nvSpPr>
        <p:spPr>
          <a:xfrm>
            <a:off x="1160653" y="1133608"/>
            <a:ext cx="6822600" cy="32922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title"/>
          </p:nvPr>
        </p:nvSpPr>
        <p:spPr>
          <a:xfrm rot="-732">
            <a:off x="2457400" y="3203847"/>
            <a:ext cx="42291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1"/>
          </p:nvPr>
        </p:nvSpPr>
        <p:spPr>
          <a:xfrm>
            <a:off x="2457400" y="1533250"/>
            <a:ext cx="42291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92" name="Google Shape;192;p1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670636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 rot="1454574">
            <a:off x="7429934" y="440631"/>
            <a:ext cx="1199725" cy="1169337"/>
            <a:chOff x="7352643" y="433005"/>
            <a:chExt cx="1199742" cy="1169354"/>
          </a:xfrm>
        </p:grpSpPr>
        <p:sp>
          <p:nvSpPr>
            <p:cNvPr id="199" name="Google Shape;199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5"/>
          <p:cNvSpPr/>
          <p:nvPr/>
        </p:nvSpPr>
        <p:spPr>
          <a:xfrm>
            <a:off x="5887211" y="974537"/>
            <a:ext cx="699681" cy="197401"/>
          </a:xfrm>
          <a:custGeom>
            <a:avLst/>
            <a:gdLst/>
            <a:ahLst/>
            <a:cxnLst/>
            <a:rect l="l" t="t" r="r" b="b"/>
            <a:pathLst>
              <a:path w="5508" h="1554" extrusionOk="0">
                <a:moveTo>
                  <a:pt x="778" y="1"/>
                </a:moveTo>
                <a:lnTo>
                  <a:pt x="4732" y="1"/>
                </a:lnTo>
                <a:cubicBezTo>
                  <a:pt x="5158" y="1"/>
                  <a:pt x="5508" y="350"/>
                  <a:pt x="5508" y="776"/>
                </a:cubicBezTo>
                <a:lnTo>
                  <a:pt x="5508" y="776"/>
                </a:lnTo>
                <a:cubicBezTo>
                  <a:pt x="5508" y="1204"/>
                  <a:pt x="5158" y="1553"/>
                  <a:pt x="4732" y="1553"/>
                </a:cubicBezTo>
                <a:lnTo>
                  <a:pt x="778" y="1553"/>
                </a:lnTo>
                <a:cubicBezTo>
                  <a:pt x="352" y="1553"/>
                  <a:pt x="3" y="1204"/>
                  <a:pt x="3" y="776"/>
                </a:cubicBezTo>
                <a:lnTo>
                  <a:pt x="3" y="776"/>
                </a:lnTo>
                <a:cubicBezTo>
                  <a:pt x="1" y="350"/>
                  <a:pt x="350" y="1"/>
                  <a:pt x="77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15"/>
          <p:cNvGrpSpPr/>
          <p:nvPr/>
        </p:nvGrpSpPr>
        <p:grpSpPr>
          <a:xfrm rot="2954896">
            <a:off x="168653" y="4078555"/>
            <a:ext cx="862337" cy="840495"/>
            <a:chOff x="7352643" y="433005"/>
            <a:chExt cx="1199742" cy="1169354"/>
          </a:xfrm>
        </p:grpSpPr>
        <p:sp>
          <p:nvSpPr>
            <p:cNvPr id="205" name="Google Shape;205;p15"/>
            <p:cNvSpPr/>
            <p:nvPr/>
          </p:nvSpPr>
          <p:spPr>
            <a:xfrm rot="-562243">
              <a:off x="7524655" y="539535"/>
              <a:ext cx="956261" cy="9562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 rot="-9675424">
              <a:off x="7476279" y="557078"/>
              <a:ext cx="921645" cy="921645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 rot="-9675424">
              <a:off x="7722870" y="932008"/>
              <a:ext cx="503703" cy="516228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 rot="-9675424">
              <a:off x="7501831" y="548847"/>
              <a:ext cx="847906" cy="76873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" name="Google Shape;211;p1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2" name="Google Shape;212;p1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1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7" name="Google Shape;217;p16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218" name="Google Shape;218;p16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" name="Google Shape;219;p16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220" name="Google Shape;220;p16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4" name="Google Shape;224;p16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225" name="Google Shape;225;p16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16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227" name="Google Shape;227;p16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6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3"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17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34" name="Google Shape;234;p17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17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7"/>
          <p:cNvSpPr/>
          <p:nvPr/>
        </p:nvSpPr>
        <p:spPr>
          <a:xfrm rot="423713">
            <a:off x="494816" y="3568421"/>
            <a:ext cx="440976" cy="441097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7"/>
          <p:cNvSpPr/>
          <p:nvPr/>
        </p:nvSpPr>
        <p:spPr>
          <a:xfrm rot="-3237051" flipH="1">
            <a:off x="-70552" y="3201499"/>
            <a:ext cx="1457989" cy="1186350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4"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8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44" name="Google Shape;244;p18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8"/>
          <p:cNvSpPr/>
          <p:nvPr/>
        </p:nvSpPr>
        <p:spPr>
          <a:xfrm>
            <a:off x="6588757" y="1127899"/>
            <a:ext cx="268332" cy="246951"/>
          </a:xfrm>
          <a:custGeom>
            <a:avLst/>
            <a:gdLst/>
            <a:ahLst/>
            <a:cxnLst/>
            <a:rect l="l" t="t" r="r" b="b"/>
            <a:pathLst>
              <a:path w="1255" h="1155" extrusionOk="0">
                <a:moveTo>
                  <a:pt x="722" y="50"/>
                </a:moveTo>
                <a:lnTo>
                  <a:pt x="85" y="1154"/>
                </a:lnTo>
                <a:lnTo>
                  <a:pt x="0" y="1107"/>
                </a:lnTo>
                <a:lnTo>
                  <a:pt x="638" y="1"/>
                </a:lnTo>
                <a:close/>
                <a:moveTo>
                  <a:pt x="1255" y="50"/>
                </a:moveTo>
                <a:lnTo>
                  <a:pt x="1170" y="1"/>
                </a:lnTo>
                <a:lnTo>
                  <a:pt x="533" y="1107"/>
                </a:lnTo>
                <a:lnTo>
                  <a:pt x="617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6935134" y="1149922"/>
            <a:ext cx="642713" cy="202478"/>
          </a:xfrm>
          <a:custGeom>
            <a:avLst/>
            <a:gdLst/>
            <a:ahLst/>
            <a:cxnLst/>
            <a:rect l="l" t="t" r="r" b="b"/>
            <a:pathLst>
              <a:path w="3006" h="947" extrusionOk="0">
                <a:moveTo>
                  <a:pt x="474" y="0"/>
                </a:moveTo>
                <a:lnTo>
                  <a:pt x="2532" y="0"/>
                </a:lnTo>
                <a:cubicBezTo>
                  <a:pt x="2791" y="0"/>
                  <a:pt x="3005" y="214"/>
                  <a:pt x="3005" y="473"/>
                </a:cubicBezTo>
                <a:lnTo>
                  <a:pt x="3005" y="473"/>
                </a:lnTo>
                <a:cubicBezTo>
                  <a:pt x="3005" y="733"/>
                  <a:pt x="2791" y="946"/>
                  <a:pt x="2532" y="946"/>
                </a:cubicBezTo>
                <a:lnTo>
                  <a:pt x="474" y="946"/>
                </a:lnTo>
                <a:cubicBezTo>
                  <a:pt x="215" y="946"/>
                  <a:pt x="1" y="733"/>
                  <a:pt x="1" y="473"/>
                </a:cubicBezTo>
                <a:lnTo>
                  <a:pt x="1" y="473"/>
                </a:lnTo>
                <a:cubicBezTo>
                  <a:pt x="1" y="214"/>
                  <a:pt x="215" y="0"/>
                  <a:pt x="4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8"/>
          <p:cNvSpPr/>
          <p:nvPr/>
        </p:nvSpPr>
        <p:spPr>
          <a:xfrm>
            <a:off x="7751259" y="1149922"/>
            <a:ext cx="440235" cy="202478"/>
          </a:xfrm>
          <a:custGeom>
            <a:avLst/>
            <a:gdLst/>
            <a:ahLst/>
            <a:cxnLst/>
            <a:rect l="l" t="t" r="r" b="b"/>
            <a:pathLst>
              <a:path w="2059" h="947" extrusionOk="0">
                <a:moveTo>
                  <a:pt x="475" y="0"/>
                </a:moveTo>
                <a:lnTo>
                  <a:pt x="1586" y="0"/>
                </a:lnTo>
                <a:cubicBezTo>
                  <a:pt x="1845" y="0"/>
                  <a:pt x="2059" y="214"/>
                  <a:pt x="2059" y="473"/>
                </a:cubicBezTo>
                <a:lnTo>
                  <a:pt x="2059" y="473"/>
                </a:lnTo>
                <a:cubicBezTo>
                  <a:pt x="2059" y="733"/>
                  <a:pt x="1845" y="946"/>
                  <a:pt x="1586" y="946"/>
                </a:cubicBezTo>
                <a:lnTo>
                  <a:pt x="475" y="946"/>
                </a:lnTo>
                <a:cubicBezTo>
                  <a:pt x="216" y="946"/>
                  <a:pt x="2" y="733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18"/>
          <p:cNvGrpSpPr/>
          <p:nvPr/>
        </p:nvGrpSpPr>
        <p:grpSpPr>
          <a:xfrm rot="675683">
            <a:off x="311829" y="3969087"/>
            <a:ext cx="912771" cy="1009337"/>
            <a:chOff x="1191357" y="3451057"/>
            <a:chExt cx="597555" cy="660773"/>
          </a:xfrm>
        </p:grpSpPr>
        <p:sp>
          <p:nvSpPr>
            <p:cNvPr id="253" name="Google Shape;253;p18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4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40" name="Google Shape;340;p24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title" idx="2"/>
          </p:nvPr>
        </p:nvSpPr>
        <p:spPr>
          <a:xfrm>
            <a:off x="923025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922125" y="2571749"/>
            <a:ext cx="19587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 idx="3"/>
          </p:nvPr>
        </p:nvSpPr>
        <p:spPr>
          <a:xfrm>
            <a:off x="3526675" y="2121900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8" name="Google Shape;348;p24"/>
          <p:cNvSpPr txBox="1">
            <a:spLocks noGrp="1"/>
          </p:cNvSpPr>
          <p:nvPr>
            <p:ph type="subTitle" idx="4"/>
          </p:nvPr>
        </p:nvSpPr>
        <p:spPr>
          <a:xfrm>
            <a:off x="3526675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title" idx="5"/>
          </p:nvPr>
        </p:nvSpPr>
        <p:spPr>
          <a:xfrm>
            <a:off x="6130350" y="2121888"/>
            <a:ext cx="1956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24"/>
          <p:cNvSpPr txBox="1">
            <a:spLocks noGrp="1"/>
          </p:cNvSpPr>
          <p:nvPr>
            <p:ph type="subTitle" idx="6"/>
          </p:nvPr>
        </p:nvSpPr>
        <p:spPr>
          <a:xfrm>
            <a:off x="6130350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6929708" y="969222"/>
            <a:ext cx="196098" cy="195643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4"/>
          <p:cNvSpPr/>
          <p:nvPr/>
        </p:nvSpPr>
        <p:spPr>
          <a:xfrm>
            <a:off x="7194649" y="969228"/>
            <a:ext cx="196097" cy="195643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1"/>
                </a:moveTo>
                <a:lnTo>
                  <a:pt x="948" y="947"/>
                </a:lnTo>
                <a:lnTo>
                  <a:pt x="0" y="94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"/>
          <p:cNvSpPr/>
          <p:nvPr/>
        </p:nvSpPr>
        <p:spPr>
          <a:xfrm>
            <a:off x="7489841" y="969228"/>
            <a:ext cx="779478" cy="195655"/>
          </a:xfrm>
          <a:custGeom>
            <a:avLst/>
            <a:gdLst/>
            <a:ahLst/>
            <a:cxnLst/>
            <a:rect l="l" t="t" r="r" b="b"/>
            <a:pathLst>
              <a:path w="3067" h="945" extrusionOk="0">
                <a:moveTo>
                  <a:pt x="473" y="1"/>
                </a:moveTo>
                <a:lnTo>
                  <a:pt x="2593" y="1"/>
                </a:lnTo>
                <a:cubicBezTo>
                  <a:pt x="2855" y="1"/>
                  <a:pt x="3066" y="212"/>
                  <a:pt x="3066" y="474"/>
                </a:cubicBezTo>
                <a:lnTo>
                  <a:pt x="3066" y="474"/>
                </a:lnTo>
                <a:cubicBezTo>
                  <a:pt x="3066" y="733"/>
                  <a:pt x="2855" y="944"/>
                  <a:pt x="2593" y="944"/>
                </a:cubicBezTo>
                <a:lnTo>
                  <a:pt x="473" y="944"/>
                </a:lnTo>
                <a:cubicBezTo>
                  <a:pt x="214" y="944"/>
                  <a:pt x="0" y="733"/>
                  <a:pt x="0" y="474"/>
                </a:cubicBezTo>
                <a:lnTo>
                  <a:pt x="0" y="474"/>
                </a:lnTo>
                <a:cubicBezTo>
                  <a:pt x="0" y="212"/>
                  <a:pt x="214" y="1"/>
                  <a:pt x="473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"/>
          <p:cNvSpPr/>
          <p:nvPr/>
        </p:nvSpPr>
        <p:spPr>
          <a:xfrm>
            <a:off x="126149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4"/>
          <p:cNvSpPr/>
          <p:nvPr/>
        </p:nvSpPr>
        <p:spPr>
          <a:xfrm>
            <a:off x="922126" y="4407852"/>
            <a:ext cx="196107" cy="195650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2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59" name="Google Shape;359;p2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2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3852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5"/>
          <p:cNvSpPr txBox="1">
            <a:spLocks noGrp="1"/>
          </p:cNvSpPr>
          <p:nvPr>
            <p:ph type="title" idx="2"/>
          </p:nvPr>
        </p:nvSpPr>
        <p:spPr>
          <a:xfrm>
            <a:off x="2163750" y="180832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subTitle" idx="1"/>
          </p:nvPr>
        </p:nvSpPr>
        <p:spPr>
          <a:xfrm>
            <a:off x="1815713" y="2342313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5"/>
          <p:cNvSpPr txBox="1">
            <a:spLocks noGrp="1"/>
          </p:cNvSpPr>
          <p:nvPr>
            <p:ph type="title" idx="3"/>
          </p:nvPr>
        </p:nvSpPr>
        <p:spPr>
          <a:xfrm>
            <a:off x="5261384" y="1807500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25"/>
          <p:cNvSpPr txBox="1">
            <a:spLocks noGrp="1"/>
          </p:cNvSpPr>
          <p:nvPr>
            <p:ph type="subTitle" idx="4"/>
          </p:nvPr>
        </p:nvSpPr>
        <p:spPr>
          <a:xfrm>
            <a:off x="4957215" y="233407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25"/>
          <p:cNvSpPr txBox="1">
            <a:spLocks noGrp="1"/>
          </p:cNvSpPr>
          <p:nvPr>
            <p:ph type="title" idx="5"/>
          </p:nvPr>
        </p:nvSpPr>
        <p:spPr>
          <a:xfrm>
            <a:off x="2163802" y="336327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25"/>
          <p:cNvSpPr txBox="1">
            <a:spLocks noGrp="1"/>
          </p:cNvSpPr>
          <p:nvPr>
            <p:ph type="subTitle" idx="6"/>
          </p:nvPr>
        </p:nvSpPr>
        <p:spPr>
          <a:xfrm>
            <a:off x="1815700" y="386772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5"/>
          <p:cNvSpPr txBox="1">
            <a:spLocks noGrp="1"/>
          </p:cNvSpPr>
          <p:nvPr>
            <p:ph type="title" idx="7"/>
          </p:nvPr>
        </p:nvSpPr>
        <p:spPr>
          <a:xfrm>
            <a:off x="5261375" y="3363275"/>
            <a:ext cx="160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1" name="Google Shape;371;p25"/>
          <p:cNvSpPr txBox="1">
            <a:spLocks noGrp="1"/>
          </p:cNvSpPr>
          <p:nvPr>
            <p:ph type="subTitle" idx="8"/>
          </p:nvPr>
        </p:nvSpPr>
        <p:spPr>
          <a:xfrm>
            <a:off x="4957202" y="3867725"/>
            <a:ext cx="23043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6966975" y="1083425"/>
            <a:ext cx="986749" cy="199751"/>
          </a:xfrm>
          <a:custGeom>
            <a:avLst/>
            <a:gdLst/>
            <a:ahLst/>
            <a:cxnLst/>
            <a:rect l="l" t="t" r="r" b="b"/>
            <a:pathLst>
              <a:path w="4694" h="947" extrusionOk="0">
                <a:moveTo>
                  <a:pt x="475" y="1"/>
                </a:moveTo>
                <a:lnTo>
                  <a:pt x="4220" y="1"/>
                </a:lnTo>
                <a:cubicBezTo>
                  <a:pt x="4479" y="1"/>
                  <a:pt x="4693" y="215"/>
                  <a:pt x="4693" y="474"/>
                </a:cubicBezTo>
                <a:lnTo>
                  <a:pt x="4693" y="474"/>
                </a:lnTo>
                <a:cubicBezTo>
                  <a:pt x="4693" y="735"/>
                  <a:pt x="4479" y="947"/>
                  <a:pt x="4220" y="947"/>
                </a:cubicBezTo>
                <a:lnTo>
                  <a:pt x="475" y="947"/>
                </a:lnTo>
                <a:cubicBezTo>
                  <a:pt x="216" y="947"/>
                  <a:pt x="3" y="733"/>
                  <a:pt x="3" y="474"/>
                </a:cubicBezTo>
                <a:lnTo>
                  <a:pt x="3" y="474"/>
                </a:lnTo>
                <a:cubicBezTo>
                  <a:pt x="0" y="215"/>
                  <a:pt x="214" y="1"/>
                  <a:pt x="4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" name="Google Shape;373;p25"/>
          <p:cNvGrpSpPr/>
          <p:nvPr/>
        </p:nvGrpSpPr>
        <p:grpSpPr>
          <a:xfrm>
            <a:off x="7580498" y="313907"/>
            <a:ext cx="1440046" cy="1407772"/>
            <a:chOff x="7499398" y="624507"/>
            <a:chExt cx="1440046" cy="1407772"/>
          </a:xfrm>
        </p:grpSpPr>
        <p:sp>
          <p:nvSpPr>
            <p:cNvPr id="374" name="Google Shape;374;p25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25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376" name="Google Shape;376;p25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5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5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0" name="Google Shape;380;p25"/>
          <p:cNvSpPr/>
          <p:nvPr/>
        </p:nvSpPr>
        <p:spPr>
          <a:xfrm>
            <a:off x="276638" y="4345000"/>
            <a:ext cx="886720" cy="199751"/>
          </a:xfrm>
          <a:custGeom>
            <a:avLst/>
            <a:gdLst/>
            <a:ahLst/>
            <a:cxnLst/>
            <a:rect l="l" t="t" r="r" b="b"/>
            <a:pathLst>
              <a:path w="4694" h="947" extrusionOk="0">
                <a:moveTo>
                  <a:pt x="475" y="1"/>
                </a:moveTo>
                <a:lnTo>
                  <a:pt x="4220" y="1"/>
                </a:lnTo>
                <a:cubicBezTo>
                  <a:pt x="4479" y="1"/>
                  <a:pt x="4693" y="215"/>
                  <a:pt x="4693" y="474"/>
                </a:cubicBezTo>
                <a:lnTo>
                  <a:pt x="4693" y="474"/>
                </a:lnTo>
                <a:cubicBezTo>
                  <a:pt x="4693" y="735"/>
                  <a:pt x="4479" y="947"/>
                  <a:pt x="4220" y="947"/>
                </a:cubicBezTo>
                <a:lnTo>
                  <a:pt x="475" y="947"/>
                </a:lnTo>
                <a:cubicBezTo>
                  <a:pt x="216" y="947"/>
                  <a:pt x="3" y="733"/>
                  <a:pt x="3" y="474"/>
                </a:cubicBezTo>
                <a:lnTo>
                  <a:pt x="3" y="474"/>
                </a:lnTo>
                <a:cubicBezTo>
                  <a:pt x="0" y="215"/>
                  <a:pt x="214" y="1"/>
                  <a:pt x="4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384" name="Google Shape;384;p2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" name="Google Shape;388;p2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26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19380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0" name="Google Shape;390;p26"/>
          <p:cNvSpPr txBox="1">
            <a:spLocks noGrp="1"/>
          </p:cNvSpPr>
          <p:nvPr>
            <p:ph type="subTitle" idx="1"/>
          </p:nvPr>
        </p:nvSpPr>
        <p:spPr>
          <a:xfrm>
            <a:off x="925988" y="2277000"/>
            <a:ext cx="1938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title" idx="3"/>
          </p:nvPr>
        </p:nvSpPr>
        <p:spPr>
          <a:xfrm>
            <a:off x="3602719" y="174930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4"/>
          </p:nvPr>
        </p:nvSpPr>
        <p:spPr>
          <a:xfrm>
            <a:off x="3613313" y="227700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6"/>
          <p:cNvSpPr txBox="1">
            <a:spLocks noGrp="1"/>
          </p:cNvSpPr>
          <p:nvPr>
            <p:ph type="title" idx="5"/>
          </p:nvPr>
        </p:nvSpPr>
        <p:spPr>
          <a:xfrm>
            <a:off x="903450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4" name="Google Shape;394;p26"/>
          <p:cNvSpPr txBox="1">
            <a:spLocks noGrp="1"/>
          </p:cNvSpPr>
          <p:nvPr>
            <p:ph type="subTitle" idx="6"/>
          </p:nvPr>
        </p:nvSpPr>
        <p:spPr>
          <a:xfrm>
            <a:off x="926063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6"/>
          <p:cNvSpPr txBox="1">
            <a:spLocks noGrp="1"/>
          </p:cNvSpPr>
          <p:nvPr>
            <p:ph type="title" idx="7"/>
          </p:nvPr>
        </p:nvSpPr>
        <p:spPr>
          <a:xfrm>
            <a:off x="3602719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6" name="Google Shape;396;p26"/>
          <p:cNvSpPr txBox="1">
            <a:spLocks noGrp="1"/>
          </p:cNvSpPr>
          <p:nvPr>
            <p:ph type="subTitle" idx="8"/>
          </p:nvPr>
        </p:nvSpPr>
        <p:spPr>
          <a:xfrm>
            <a:off x="3613238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6"/>
          <p:cNvSpPr txBox="1">
            <a:spLocks noGrp="1"/>
          </p:cNvSpPr>
          <p:nvPr>
            <p:ph type="title" idx="9"/>
          </p:nvPr>
        </p:nvSpPr>
        <p:spPr>
          <a:xfrm>
            <a:off x="6233770" y="174930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8" name="Google Shape;398;p26"/>
          <p:cNvSpPr txBox="1">
            <a:spLocks noGrp="1"/>
          </p:cNvSpPr>
          <p:nvPr>
            <p:ph type="subTitle" idx="13"/>
          </p:nvPr>
        </p:nvSpPr>
        <p:spPr>
          <a:xfrm>
            <a:off x="6255863" y="228960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26"/>
          <p:cNvSpPr txBox="1">
            <a:spLocks noGrp="1"/>
          </p:cNvSpPr>
          <p:nvPr>
            <p:ph type="title" idx="14"/>
          </p:nvPr>
        </p:nvSpPr>
        <p:spPr>
          <a:xfrm>
            <a:off x="6233770" y="3254250"/>
            <a:ext cx="1938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0" name="Google Shape;400;p26"/>
          <p:cNvSpPr txBox="1">
            <a:spLocks noGrp="1"/>
          </p:cNvSpPr>
          <p:nvPr>
            <p:ph type="subTitle" idx="15"/>
          </p:nvPr>
        </p:nvSpPr>
        <p:spPr>
          <a:xfrm>
            <a:off x="6255788" y="3769350"/>
            <a:ext cx="19386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1" name="Google Shape;401;p26"/>
          <p:cNvGrpSpPr/>
          <p:nvPr/>
        </p:nvGrpSpPr>
        <p:grpSpPr>
          <a:xfrm rot="-772050">
            <a:off x="7298022" y="153508"/>
            <a:ext cx="1302599" cy="1303396"/>
            <a:chOff x="7530588" y="382981"/>
            <a:chExt cx="1302582" cy="1303380"/>
          </a:xfrm>
        </p:grpSpPr>
        <p:sp>
          <p:nvSpPr>
            <p:cNvPr id="402" name="Google Shape;402;p26"/>
            <p:cNvSpPr/>
            <p:nvPr/>
          </p:nvSpPr>
          <p:spPr>
            <a:xfrm rot="892134">
              <a:off x="7763764" y="583692"/>
              <a:ext cx="956322" cy="95632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 rot="-8220844">
              <a:off x="7721062" y="574253"/>
              <a:ext cx="921634" cy="921634"/>
            </a:xfrm>
            <a:custGeom>
              <a:avLst/>
              <a:gdLst/>
              <a:ahLst/>
              <a:cxnLst/>
              <a:rect l="l" t="t" r="r" b="b"/>
              <a:pathLst>
                <a:path w="18323" h="18323" extrusionOk="0">
                  <a:moveTo>
                    <a:pt x="15639" y="2684"/>
                  </a:moveTo>
                  <a:cubicBezTo>
                    <a:pt x="17358" y="4401"/>
                    <a:pt x="18323" y="6731"/>
                    <a:pt x="18323" y="9162"/>
                  </a:cubicBezTo>
                  <a:cubicBezTo>
                    <a:pt x="18323" y="11590"/>
                    <a:pt x="17358" y="13920"/>
                    <a:pt x="15639" y="15639"/>
                  </a:cubicBezTo>
                  <a:cubicBezTo>
                    <a:pt x="13922" y="17356"/>
                    <a:pt x="11592" y="18323"/>
                    <a:pt x="9162" y="18323"/>
                  </a:cubicBezTo>
                  <a:cubicBezTo>
                    <a:pt x="6733" y="18323"/>
                    <a:pt x="4403" y="17356"/>
                    <a:pt x="2684" y="15639"/>
                  </a:cubicBezTo>
                  <a:cubicBezTo>
                    <a:pt x="967" y="13920"/>
                    <a:pt x="1" y="11590"/>
                    <a:pt x="1" y="9162"/>
                  </a:cubicBezTo>
                  <a:cubicBezTo>
                    <a:pt x="1" y="6731"/>
                    <a:pt x="967" y="4401"/>
                    <a:pt x="2684" y="2684"/>
                  </a:cubicBezTo>
                  <a:cubicBezTo>
                    <a:pt x="4403" y="965"/>
                    <a:pt x="6733" y="1"/>
                    <a:pt x="9162" y="1"/>
                  </a:cubicBezTo>
                  <a:cubicBezTo>
                    <a:pt x="11592" y="1"/>
                    <a:pt x="13922" y="965"/>
                    <a:pt x="15639" y="26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 rot="-8220844">
              <a:off x="7893618" y="949438"/>
              <a:ext cx="503697" cy="516222"/>
            </a:xfrm>
            <a:custGeom>
              <a:avLst/>
              <a:gdLst/>
              <a:ahLst/>
              <a:cxnLst/>
              <a:rect l="l" t="t" r="r" b="b"/>
              <a:pathLst>
                <a:path w="10014" h="10263" extrusionOk="0">
                  <a:moveTo>
                    <a:pt x="8596" y="30"/>
                  </a:moveTo>
                  <a:cubicBezTo>
                    <a:pt x="9008" y="54"/>
                    <a:pt x="9368" y="246"/>
                    <a:pt x="9620" y="536"/>
                  </a:cubicBezTo>
                  <a:cubicBezTo>
                    <a:pt x="9871" y="823"/>
                    <a:pt x="10013" y="1206"/>
                    <a:pt x="9986" y="1617"/>
                  </a:cubicBezTo>
                  <a:cubicBezTo>
                    <a:pt x="9962" y="2028"/>
                    <a:pt x="9769" y="2388"/>
                    <a:pt x="9481" y="2641"/>
                  </a:cubicBezTo>
                  <a:cubicBezTo>
                    <a:pt x="9193" y="2892"/>
                    <a:pt x="8810" y="3034"/>
                    <a:pt x="8401" y="3009"/>
                  </a:cubicBezTo>
                  <a:cubicBezTo>
                    <a:pt x="7990" y="2983"/>
                    <a:pt x="7630" y="2789"/>
                    <a:pt x="7379" y="2501"/>
                  </a:cubicBezTo>
                  <a:cubicBezTo>
                    <a:pt x="7126" y="2214"/>
                    <a:pt x="6984" y="1831"/>
                    <a:pt x="7011" y="1420"/>
                  </a:cubicBezTo>
                  <a:cubicBezTo>
                    <a:pt x="7036" y="1009"/>
                    <a:pt x="7229" y="649"/>
                    <a:pt x="7517" y="398"/>
                  </a:cubicBezTo>
                  <a:cubicBezTo>
                    <a:pt x="7805" y="145"/>
                    <a:pt x="8187" y="1"/>
                    <a:pt x="8596" y="30"/>
                  </a:cubicBezTo>
                  <a:close/>
                  <a:moveTo>
                    <a:pt x="3032" y="6968"/>
                  </a:moveTo>
                  <a:cubicBezTo>
                    <a:pt x="3482" y="6995"/>
                    <a:pt x="3879" y="7206"/>
                    <a:pt x="4155" y="7519"/>
                  </a:cubicBezTo>
                  <a:cubicBezTo>
                    <a:pt x="4432" y="7836"/>
                    <a:pt x="4587" y="8255"/>
                    <a:pt x="4558" y="8707"/>
                  </a:cubicBezTo>
                  <a:cubicBezTo>
                    <a:pt x="4531" y="9158"/>
                    <a:pt x="4319" y="9555"/>
                    <a:pt x="4007" y="9830"/>
                  </a:cubicBezTo>
                  <a:cubicBezTo>
                    <a:pt x="3690" y="10108"/>
                    <a:pt x="3270" y="10262"/>
                    <a:pt x="2818" y="10233"/>
                  </a:cubicBezTo>
                  <a:cubicBezTo>
                    <a:pt x="2368" y="10205"/>
                    <a:pt x="1971" y="9995"/>
                    <a:pt x="1695" y="9680"/>
                  </a:cubicBezTo>
                  <a:cubicBezTo>
                    <a:pt x="1418" y="9366"/>
                    <a:pt x="1263" y="8946"/>
                    <a:pt x="1292" y="8496"/>
                  </a:cubicBezTo>
                  <a:cubicBezTo>
                    <a:pt x="1319" y="8045"/>
                    <a:pt x="1531" y="7648"/>
                    <a:pt x="1843" y="7373"/>
                  </a:cubicBezTo>
                  <a:cubicBezTo>
                    <a:pt x="2160" y="7093"/>
                    <a:pt x="2582" y="6937"/>
                    <a:pt x="3032" y="6968"/>
                  </a:cubicBezTo>
                  <a:close/>
                  <a:moveTo>
                    <a:pt x="3949" y="7702"/>
                  </a:moveTo>
                  <a:cubicBezTo>
                    <a:pt x="3721" y="7441"/>
                    <a:pt x="3392" y="7268"/>
                    <a:pt x="3015" y="7241"/>
                  </a:cubicBezTo>
                  <a:cubicBezTo>
                    <a:pt x="2641" y="7217"/>
                    <a:pt x="2292" y="7348"/>
                    <a:pt x="2033" y="7576"/>
                  </a:cubicBezTo>
                  <a:cubicBezTo>
                    <a:pt x="1769" y="7805"/>
                    <a:pt x="1597" y="8134"/>
                    <a:pt x="1572" y="8510"/>
                  </a:cubicBezTo>
                  <a:cubicBezTo>
                    <a:pt x="1545" y="8884"/>
                    <a:pt x="1677" y="9234"/>
                    <a:pt x="1905" y="9493"/>
                  </a:cubicBezTo>
                  <a:cubicBezTo>
                    <a:pt x="2135" y="9756"/>
                    <a:pt x="2464" y="9929"/>
                    <a:pt x="2839" y="9954"/>
                  </a:cubicBezTo>
                  <a:cubicBezTo>
                    <a:pt x="3215" y="9980"/>
                    <a:pt x="3565" y="9849"/>
                    <a:pt x="3824" y="9621"/>
                  </a:cubicBezTo>
                  <a:cubicBezTo>
                    <a:pt x="4085" y="9390"/>
                    <a:pt x="4258" y="9061"/>
                    <a:pt x="4284" y="8687"/>
                  </a:cubicBezTo>
                  <a:cubicBezTo>
                    <a:pt x="4307" y="8313"/>
                    <a:pt x="4177" y="7965"/>
                    <a:pt x="3949" y="7702"/>
                  </a:cubicBezTo>
                  <a:close/>
                  <a:moveTo>
                    <a:pt x="1027" y="4124"/>
                  </a:moveTo>
                  <a:cubicBezTo>
                    <a:pt x="1288" y="4142"/>
                    <a:pt x="1518" y="4262"/>
                    <a:pt x="1679" y="4445"/>
                  </a:cubicBezTo>
                  <a:cubicBezTo>
                    <a:pt x="1841" y="4628"/>
                    <a:pt x="1932" y="4872"/>
                    <a:pt x="1913" y="5134"/>
                  </a:cubicBezTo>
                  <a:cubicBezTo>
                    <a:pt x="1895" y="5397"/>
                    <a:pt x="1776" y="5625"/>
                    <a:pt x="1592" y="5787"/>
                  </a:cubicBezTo>
                  <a:cubicBezTo>
                    <a:pt x="1409" y="5946"/>
                    <a:pt x="1165" y="6038"/>
                    <a:pt x="904" y="6022"/>
                  </a:cubicBezTo>
                  <a:cubicBezTo>
                    <a:pt x="640" y="6003"/>
                    <a:pt x="412" y="5882"/>
                    <a:pt x="254" y="5699"/>
                  </a:cubicBezTo>
                  <a:cubicBezTo>
                    <a:pt x="91" y="5516"/>
                    <a:pt x="1" y="5273"/>
                    <a:pt x="19" y="5010"/>
                  </a:cubicBezTo>
                  <a:cubicBezTo>
                    <a:pt x="36" y="4749"/>
                    <a:pt x="157" y="4519"/>
                    <a:pt x="340" y="4360"/>
                  </a:cubicBezTo>
                  <a:cubicBezTo>
                    <a:pt x="523" y="4196"/>
                    <a:pt x="768" y="4105"/>
                    <a:pt x="1027" y="4124"/>
                  </a:cubicBezTo>
                  <a:close/>
                  <a:moveTo>
                    <a:pt x="1471" y="4628"/>
                  </a:moveTo>
                  <a:cubicBezTo>
                    <a:pt x="1358" y="4496"/>
                    <a:pt x="1196" y="4412"/>
                    <a:pt x="1008" y="4399"/>
                  </a:cubicBezTo>
                  <a:cubicBezTo>
                    <a:pt x="823" y="4387"/>
                    <a:pt x="651" y="4451"/>
                    <a:pt x="521" y="4566"/>
                  </a:cubicBezTo>
                  <a:cubicBezTo>
                    <a:pt x="390" y="4679"/>
                    <a:pt x="305" y="4842"/>
                    <a:pt x="291" y="5029"/>
                  </a:cubicBezTo>
                  <a:cubicBezTo>
                    <a:pt x="278" y="5214"/>
                    <a:pt x="342" y="5389"/>
                    <a:pt x="455" y="5518"/>
                  </a:cubicBezTo>
                  <a:cubicBezTo>
                    <a:pt x="568" y="5646"/>
                    <a:pt x="733" y="5734"/>
                    <a:pt x="918" y="5746"/>
                  </a:cubicBezTo>
                  <a:cubicBezTo>
                    <a:pt x="1103" y="5759"/>
                    <a:pt x="1278" y="5695"/>
                    <a:pt x="1407" y="5582"/>
                  </a:cubicBezTo>
                  <a:cubicBezTo>
                    <a:pt x="1535" y="5469"/>
                    <a:pt x="1623" y="5304"/>
                    <a:pt x="1636" y="5119"/>
                  </a:cubicBezTo>
                  <a:cubicBezTo>
                    <a:pt x="1648" y="4928"/>
                    <a:pt x="1584" y="4757"/>
                    <a:pt x="1471" y="4628"/>
                  </a:cubicBezTo>
                  <a:close/>
                  <a:moveTo>
                    <a:pt x="8578" y="305"/>
                  </a:moveTo>
                  <a:cubicBezTo>
                    <a:pt x="8245" y="285"/>
                    <a:pt x="7930" y="400"/>
                    <a:pt x="7700" y="603"/>
                  </a:cubicBezTo>
                  <a:cubicBezTo>
                    <a:pt x="7465" y="809"/>
                    <a:pt x="7311" y="1101"/>
                    <a:pt x="7289" y="1436"/>
                  </a:cubicBezTo>
                  <a:cubicBezTo>
                    <a:pt x="7268" y="1769"/>
                    <a:pt x="7383" y="2080"/>
                    <a:pt x="7587" y="2314"/>
                  </a:cubicBezTo>
                  <a:cubicBezTo>
                    <a:pt x="7790" y="2549"/>
                    <a:pt x="8084" y="2703"/>
                    <a:pt x="8420" y="2726"/>
                  </a:cubicBezTo>
                  <a:cubicBezTo>
                    <a:pt x="8753" y="2746"/>
                    <a:pt x="9065" y="2631"/>
                    <a:pt x="9298" y="2427"/>
                  </a:cubicBezTo>
                  <a:cubicBezTo>
                    <a:pt x="9532" y="2224"/>
                    <a:pt x="9686" y="1930"/>
                    <a:pt x="9709" y="1595"/>
                  </a:cubicBezTo>
                  <a:cubicBezTo>
                    <a:pt x="9756" y="926"/>
                    <a:pt x="9250" y="348"/>
                    <a:pt x="8578" y="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 rot="-8220844">
              <a:off x="7782384" y="568843"/>
              <a:ext cx="847895" cy="768724"/>
            </a:xfrm>
            <a:custGeom>
              <a:avLst/>
              <a:gdLst/>
              <a:ahLst/>
              <a:cxnLst/>
              <a:rect l="l" t="t" r="r" b="b"/>
              <a:pathLst>
                <a:path w="16857" h="15283" extrusionOk="0">
                  <a:moveTo>
                    <a:pt x="14493" y="0"/>
                  </a:moveTo>
                  <a:cubicBezTo>
                    <a:pt x="15653" y="1289"/>
                    <a:pt x="16445" y="2904"/>
                    <a:pt x="16725" y="4676"/>
                  </a:cubicBezTo>
                  <a:cubicBezTo>
                    <a:pt x="16272" y="4697"/>
                    <a:pt x="15859" y="4874"/>
                    <a:pt x="15534" y="5159"/>
                  </a:cubicBezTo>
                  <a:cubicBezTo>
                    <a:pt x="15160" y="5488"/>
                    <a:pt x="14911" y="5961"/>
                    <a:pt x="14874" y="6498"/>
                  </a:cubicBezTo>
                  <a:cubicBezTo>
                    <a:pt x="14839" y="7035"/>
                    <a:pt x="15026" y="7537"/>
                    <a:pt x="15355" y="7911"/>
                  </a:cubicBezTo>
                  <a:cubicBezTo>
                    <a:pt x="15645" y="8244"/>
                    <a:pt x="16048" y="8476"/>
                    <a:pt x="16509" y="8552"/>
                  </a:cubicBezTo>
                  <a:cubicBezTo>
                    <a:pt x="15478" y="12311"/>
                    <a:pt x="12131" y="15053"/>
                    <a:pt x="8187" y="15266"/>
                  </a:cubicBezTo>
                  <a:cubicBezTo>
                    <a:pt x="8195" y="15201"/>
                    <a:pt x="8201" y="15139"/>
                    <a:pt x="8207" y="15075"/>
                  </a:cubicBezTo>
                  <a:cubicBezTo>
                    <a:pt x="8244" y="14479"/>
                    <a:pt x="8039" y="13926"/>
                    <a:pt x="7677" y="13510"/>
                  </a:cubicBezTo>
                  <a:cubicBezTo>
                    <a:pt x="7313" y="13093"/>
                    <a:pt x="6790" y="12819"/>
                    <a:pt x="6196" y="12780"/>
                  </a:cubicBezTo>
                  <a:cubicBezTo>
                    <a:pt x="5602" y="12741"/>
                    <a:pt x="5047" y="12947"/>
                    <a:pt x="4631" y="13309"/>
                  </a:cubicBezTo>
                  <a:cubicBezTo>
                    <a:pt x="4288" y="13611"/>
                    <a:pt x="4043" y="14016"/>
                    <a:pt x="3942" y="14485"/>
                  </a:cubicBezTo>
                  <a:cubicBezTo>
                    <a:pt x="2320" y="13759"/>
                    <a:pt x="954" y="12583"/>
                    <a:pt x="0" y="11117"/>
                  </a:cubicBezTo>
                  <a:cubicBezTo>
                    <a:pt x="3899" y="11551"/>
                    <a:pt x="5402" y="10839"/>
                    <a:pt x="6829" y="7921"/>
                  </a:cubicBezTo>
                  <a:cubicBezTo>
                    <a:pt x="8343" y="4826"/>
                    <a:pt x="11113" y="8604"/>
                    <a:pt x="12322" y="3691"/>
                  </a:cubicBezTo>
                  <a:cubicBezTo>
                    <a:pt x="12892" y="1372"/>
                    <a:pt x="13749" y="391"/>
                    <a:pt x="14493" y="0"/>
                  </a:cubicBezTo>
                  <a:close/>
                  <a:moveTo>
                    <a:pt x="16764" y="4954"/>
                  </a:moveTo>
                  <a:cubicBezTo>
                    <a:pt x="16365" y="4966"/>
                    <a:pt x="16001" y="5120"/>
                    <a:pt x="15717" y="5367"/>
                  </a:cubicBezTo>
                  <a:cubicBezTo>
                    <a:pt x="15396" y="5649"/>
                    <a:pt x="15180" y="6056"/>
                    <a:pt x="15151" y="6513"/>
                  </a:cubicBezTo>
                  <a:cubicBezTo>
                    <a:pt x="15123" y="6973"/>
                    <a:pt x="15283" y="7403"/>
                    <a:pt x="15563" y="7724"/>
                  </a:cubicBezTo>
                  <a:cubicBezTo>
                    <a:pt x="15818" y="8014"/>
                    <a:pt x="16171" y="8217"/>
                    <a:pt x="16579" y="8277"/>
                  </a:cubicBezTo>
                  <a:cubicBezTo>
                    <a:pt x="16700" y="7771"/>
                    <a:pt x="16782" y="7251"/>
                    <a:pt x="16815" y="6714"/>
                  </a:cubicBezTo>
                  <a:cubicBezTo>
                    <a:pt x="16856" y="6118"/>
                    <a:pt x="16838" y="5528"/>
                    <a:pt x="16764" y="4954"/>
                  </a:cubicBezTo>
                  <a:close/>
                  <a:moveTo>
                    <a:pt x="7905" y="15277"/>
                  </a:moveTo>
                  <a:cubicBezTo>
                    <a:pt x="7919" y="15205"/>
                    <a:pt x="7930" y="15133"/>
                    <a:pt x="7932" y="15055"/>
                  </a:cubicBezTo>
                  <a:cubicBezTo>
                    <a:pt x="7965" y="14536"/>
                    <a:pt x="7786" y="14053"/>
                    <a:pt x="7469" y="13693"/>
                  </a:cubicBezTo>
                  <a:cubicBezTo>
                    <a:pt x="7150" y="13329"/>
                    <a:pt x="6696" y="13091"/>
                    <a:pt x="6178" y="13056"/>
                  </a:cubicBezTo>
                  <a:cubicBezTo>
                    <a:pt x="5659" y="13021"/>
                    <a:pt x="5176" y="13200"/>
                    <a:pt x="4816" y="13518"/>
                  </a:cubicBezTo>
                  <a:cubicBezTo>
                    <a:pt x="4506" y="13790"/>
                    <a:pt x="4284" y="14164"/>
                    <a:pt x="4208" y="14594"/>
                  </a:cubicBezTo>
                  <a:cubicBezTo>
                    <a:pt x="5098" y="14960"/>
                    <a:pt x="6064" y="15190"/>
                    <a:pt x="7082" y="15258"/>
                  </a:cubicBezTo>
                  <a:cubicBezTo>
                    <a:pt x="7358" y="15279"/>
                    <a:pt x="7633" y="15283"/>
                    <a:pt x="7905" y="152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6"/>
          <p:cNvSpPr/>
          <p:nvPr/>
        </p:nvSpPr>
        <p:spPr>
          <a:xfrm rot="8577204">
            <a:off x="8349726" y="1205862"/>
            <a:ext cx="316288" cy="316369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6"/>
          <p:cNvSpPr/>
          <p:nvPr/>
        </p:nvSpPr>
        <p:spPr>
          <a:xfrm rot="8577085">
            <a:off x="6895024" y="381730"/>
            <a:ext cx="489346" cy="489480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21" name="Google Shape;21;p3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 rot="462">
            <a:off x="5327088" y="3360687"/>
            <a:ext cx="22332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2" hasCustomPrompt="1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/>
          <p:nvPr/>
        </p:nvSpPr>
        <p:spPr>
          <a:xfrm>
            <a:off x="6227500" y="1103025"/>
            <a:ext cx="1232825" cy="153824"/>
          </a:xfrm>
          <a:custGeom>
            <a:avLst/>
            <a:gdLst/>
            <a:ahLst/>
            <a:cxnLst/>
            <a:rect l="l" t="t" r="r" b="b"/>
            <a:pathLst>
              <a:path w="7583" h="946" extrusionOk="0">
                <a:moveTo>
                  <a:pt x="474" y="0"/>
                </a:moveTo>
                <a:lnTo>
                  <a:pt x="7109" y="0"/>
                </a:lnTo>
                <a:cubicBezTo>
                  <a:pt x="7368" y="0"/>
                  <a:pt x="7582" y="214"/>
                  <a:pt x="7582" y="473"/>
                </a:cubicBezTo>
                <a:lnTo>
                  <a:pt x="7582" y="473"/>
                </a:lnTo>
                <a:cubicBezTo>
                  <a:pt x="7582" y="734"/>
                  <a:pt x="7368" y="946"/>
                  <a:pt x="7109" y="946"/>
                </a:cubicBezTo>
                <a:lnTo>
                  <a:pt x="474" y="946"/>
                </a:lnTo>
                <a:cubicBezTo>
                  <a:pt x="214" y="946"/>
                  <a:pt x="1" y="732"/>
                  <a:pt x="1" y="473"/>
                </a:cubicBezTo>
                <a:lnTo>
                  <a:pt x="1" y="473"/>
                </a:lnTo>
                <a:cubicBezTo>
                  <a:pt x="1" y="214"/>
                  <a:pt x="214" y="0"/>
                  <a:pt x="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7539026" y="1103025"/>
            <a:ext cx="556503" cy="153824"/>
          </a:xfrm>
          <a:custGeom>
            <a:avLst/>
            <a:gdLst/>
            <a:ahLst/>
            <a:cxnLst/>
            <a:rect l="l" t="t" r="r" b="b"/>
            <a:pathLst>
              <a:path w="3423" h="946" extrusionOk="0">
                <a:moveTo>
                  <a:pt x="476" y="0"/>
                </a:moveTo>
                <a:lnTo>
                  <a:pt x="2949" y="0"/>
                </a:lnTo>
                <a:cubicBezTo>
                  <a:pt x="3209" y="0"/>
                  <a:pt x="3422" y="214"/>
                  <a:pt x="3422" y="473"/>
                </a:cubicBezTo>
                <a:lnTo>
                  <a:pt x="3422" y="473"/>
                </a:lnTo>
                <a:cubicBezTo>
                  <a:pt x="3422" y="734"/>
                  <a:pt x="3209" y="946"/>
                  <a:pt x="2949" y="946"/>
                </a:cubicBezTo>
                <a:lnTo>
                  <a:pt x="476" y="946"/>
                </a:lnTo>
                <a:cubicBezTo>
                  <a:pt x="217" y="946"/>
                  <a:pt x="3" y="732"/>
                  <a:pt x="3" y="473"/>
                </a:cubicBezTo>
                <a:lnTo>
                  <a:pt x="3" y="473"/>
                </a:lnTo>
                <a:cubicBezTo>
                  <a:pt x="1" y="214"/>
                  <a:pt x="214" y="0"/>
                  <a:pt x="4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73628" y="3000174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" name="Google Shape;468;p2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69" name="Google Shape;469;p2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9"/>
          <p:cNvGrpSpPr/>
          <p:nvPr/>
        </p:nvGrpSpPr>
        <p:grpSpPr>
          <a:xfrm rot="-697191">
            <a:off x="7107083" y="288061"/>
            <a:ext cx="1034120" cy="1034321"/>
            <a:chOff x="7764407" y="575481"/>
            <a:chExt cx="1308352" cy="1308606"/>
          </a:xfrm>
        </p:grpSpPr>
        <p:sp>
          <p:nvSpPr>
            <p:cNvPr id="474" name="Google Shape;474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76" name="Google Shape;476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0" name="Google Shape;480;p29"/>
          <p:cNvGrpSpPr/>
          <p:nvPr/>
        </p:nvGrpSpPr>
        <p:grpSpPr>
          <a:xfrm rot="-697191">
            <a:off x="8087197" y="914503"/>
            <a:ext cx="673607" cy="673738"/>
            <a:chOff x="7764407" y="575481"/>
            <a:chExt cx="1308352" cy="1308606"/>
          </a:xfrm>
        </p:grpSpPr>
        <p:sp>
          <p:nvSpPr>
            <p:cNvPr id="481" name="Google Shape;481;p29"/>
            <p:cNvSpPr/>
            <p:nvPr/>
          </p:nvSpPr>
          <p:spPr>
            <a:xfrm>
              <a:off x="7943850" y="714375"/>
              <a:ext cx="1128900" cy="112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29"/>
            <p:cNvGrpSpPr/>
            <p:nvPr/>
          </p:nvGrpSpPr>
          <p:grpSpPr>
            <a:xfrm rot="-846281">
              <a:off x="7879557" y="690583"/>
              <a:ext cx="1078052" cy="1078403"/>
              <a:chOff x="5759760" y="3433415"/>
              <a:chExt cx="583422" cy="583612"/>
            </a:xfrm>
          </p:grpSpPr>
          <p:sp>
            <p:nvSpPr>
              <p:cNvPr id="483" name="Google Shape;483;p29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rgbClr val="F8EF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2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0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90" name="Google Shape;490;p30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0"/>
          <p:cNvSpPr/>
          <p:nvPr/>
        </p:nvSpPr>
        <p:spPr>
          <a:xfrm>
            <a:off x="7946263" y="1248225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0"/>
          <p:cNvSpPr/>
          <p:nvPr/>
        </p:nvSpPr>
        <p:spPr>
          <a:xfrm>
            <a:off x="7946263" y="2237190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0"/>
          <p:cNvSpPr/>
          <p:nvPr/>
        </p:nvSpPr>
        <p:spPr>
          <a:xfrm>
            <a:off x="7946263" y="3226156"/>
            <a:ext cx="878059" cy="669109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0"/>
          <p:cNvSpPr/>
          <p:nvPr/>
        </p:nvSpPr>
        <p:spPr>
          <a:xfrm rot="10800000" flipH="1">
            <a:off x="114300" y="3735032"/>
            <a:ext cx="2476802" cy="1326193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0"/>
          <p:cNvSpPr/>
          <p:nvPr/>
        </p:nvSpPr>
        <p:spPr>
          <a:xfrm>
            <a:off x="816373" y="3806482"/>
            <a:ext cx="217527" cy="217109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0"/>
                </a:moveTo>
                <a:lnTo>
                  <a:pt x="948" y="946"/>
                </a:lnTo>
                <a:lnTo>
                  <a:pt x="0" y="9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0"/>
          <p:cNvSpPr/>
          <p:nvPr/>
        </p:nvSpPr>
        <p:spPr>
          <a:xfrm rot="5400000">
            <a:off x="937346" y="4366700"/>
            <a:ext cx="236782" cy="236826"/>
          </a:xfrm>
          <a:custGeom>
            <a:avLst/>
            <a:gdLst/>
            <a:ahLst/>
            <a:cxnLst/>
            <a:rect l="l" t="t" r="r" b="b"/>
            <a:pathLst>
              <a:path w="1033" h="1033" extrusionOk="0">
                <a:moveTo>
                  <a:pt x="1033" y="198"/>
                </a:moveTo>
                <a:lnTo>
                  <a:pt x="714" y="516"/>
                </a:lnTo>
                <a:lnTo>
                  <a:pt x="1033" y="835"/>
                </a:lnTo>
                <a:lnTo>
                  <a:pt x="837" y="1033"/>
                </a:lnTo>
                <a:lnTo>
                  <a:pt x="517" y="714"/>
                </a:lnTo>
                <a:lnTo>
                  <a:pt x="198" y="1033"/>
                </a:lnTo>
                <a:lnTo>
                  <a:pt x="1" y="835"/>
                </a:lnTo>
                <a:lnTo>
                  <a:pt x="319" y="516"/>
                </a:lnTo>
                <a:lnTo>
                  <a:pt x="1" y="198"/>
                </a:lnTo>
                <a:lnTo>
                  <a:pt x="198" y="0"/>
                </a:lnTo>
                <a:lnTo>
                  <a:pt x="517" y="319"/>
                </a:lnTo>
                <a:lnTo>
                  <a:pt x="83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45" name="Google Shape;45;p5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436675" y="2384025"/>
            <a:ext cx="24201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5121272" y="2383425"/>
            <a:ext cx="2423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3"/>
          </p:nvPr>
        </p:nvSpPr>
        <p:spPr>
          <a:xfrm>
            <a:off x="1441859" y="3389025"/>
            <a:ext cx="2409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 idx="4"/>
          </p:nvPr>
        </p:nvSpPr>
        <p:spPr>
          <a:xfrm>
            <a:off x="5125772" y="3389025"/>
            <a:ext cx="2414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7943850" y="714375"/>
            <a:ext cx="1128900" cy="112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5"/>
          <p:cNvGrpSpPr/>
          <p:nvPr/>
        </p:nvGrpSpPr>
        <p:grpSpPr>
          <a:xfrm rot="-846281">
            <a:off x="7879557" y="690583"/>
            <a:ext cx="1078052" cy="1078403"/>
            <a:chOff x="5759760" y="3433415"/>
            <a:chExt cx="583422" cy="583612"/>
          </a:xfrm>
        </p:grpSpPr>
        <p:sp>
          <p:nvSpPr>
            <p:cNvPr id="56" name="Google Shape;56;p5"/>
            <p:cNvSpPr/>
            <p:nvPr/>
          </p:nvSpPr>
          <p:spPr>
            <a:xfrm>
              <a:off x="5759760" y="3433415"/>
              <a:ext cx="583422" cy="583612"/>
            </a:xfrm>
            <a:custGeom>
              <a:avLst/>
              <a:gdLst/>
              <a:ahLst/>
              <a:cxnLst/>
              <a:rect l="l" t="t" r="r" b="b"/>
              <a:pathLst>
                <a:path w="12302" h="12306" extrusionOk="0">
                  <a:moveTo>
                    <a:pt x="6540" y="217"/>
                  </a:moveTo>
                  <a:cubicBezTo>
                    <a:pt x="9818" y="430"/>
                    <a:pt x="12302" y="3262"/>
                    <a:pt x="12090" y="6542"/>
                  </a:cubicBezTo>
                  <a:cubicBezTo>
                    <a:pt x="11876" y="9820"/>
                    <a:pt x="9042" y="12306"/>
                    <a:pt x="5762" y="12092"/>
                  </a:cubicBezTo>
                  <a:cubicBezTo>
                    <a:pt x="2487" y="11878"/>
                    <a:pt x="1" y="9047"/>
                    <a:pt x="214" y="5767"/>
                  </a:cubicBezTo>
                  <a:cubicBezTo>
                    <a:pt x="426" y="2487"/>
                    <a:pt x="3260" y="1"/>
                    <a:pt x="6540" y="217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5834360" y="3463578"/>
              <a:ext cx="315613" cy="339421"/>
            </a:xfrm>
            <a:custGeom>
              <a:avLst/>
              <a:gdLst/>
              <a:ahLst/>
              <a:cxnLst/>
              <a:rect l="l" t="t" r="r" b="b"/>
              <a:pathLst>
                <a:path w="6655" h="7157" extrusionOk="0">
                  <a:moveTo>
                    <a:pt x="5732" y="251"/>
                  </a:moveTo>
                  <a:cubicBezTo>
                    <a:pt x="5999" y="269"/>
                    <a:pt x="6233" y="393"/>
                    <a:pt x="6398" y="580"/>
                  </a:cubicBezTo>
                  <a:cubicBezTo>
                    <a:pt x="6562" y="769"/>
                    <a:pt x="6655" y="1016"/>
                    <a:pt x="6636" y="1283"/>
                  </a:cubicBezTo>
                  <a:cubicBezTo>
                    <a:pt x="6620" y="1551"/>
                    <a:pt x="6497" y="1783"/>
                    <a:pt x="6307" y="1947"/>
                  </a:cubicBezTo>
                  <a:cubicBezTo>
                    <a:pt x="6122" y="2112"/>
                    <a:pt x="5874" y="2205"/>
                    <a:pt x="5606" y="2188"/>
                  </a:cubicBezTo>
                  <a:cubicBezTo>
                    <a:pt x="5339" y="2170"/>
                    <a:pt x="5104" y="2046"/>
                    <a:pt x="4940" y="1859"/>
                  </a:cubicBezTo>
                  <a:cubicBezTo>
                    <a:pt x="4775" y="1674"/>
                    <a:pt x="4683" y="1423"/>
                    <a:pt x="4701" y="1156"/>
                  </a:cubicBezTo>
                  <a:cubicBezTo>
                    <a:pt x="4720" y="888"/>
                    <a:pt x="4843" y="656"/>
                    <a:pt x="5030" y="492"/>
                  </a:cubicBezTo>
                  <a:cubicBezTo>
                    <a:pt x="5216" y="329"/>
                    <a:pt x="5464" y="237"/>
                    <a:pt x="5732" y="251"/>
                  </a:cubicBezTo>
                  <a:close/>
                  <a:moveTo>
                    <a:pt x="1535" y="4298"/>
                  </a:moveTo>
                  <a:cubicBezTo>
                    <a:pt x="1925" y="4323"/>
                    <a:pt x="2271" y="4506"/>
                    <a:pt x="2509" y="4777"/>
                  </a:cubicBezTo>
                  <a:cubicBezTo>
                    <a:pt x="2748" y="5051"/>
                    <a:pt x="2884" y="5417"/>
                    <a:pt x="2859" y="5805"/>
                  </a:cubicBezTo>
                  <a:cubicBezTo>
                    <a:pt x="2832" y="6196"/>
                    <a:pt x="2651" y="6541"/>
                    <a:pt x="2378" y="6780"/>
                  </a:cubicBezTo>
                  <a:cubicBezTo>
                    <a:pt x="2106" y="7018"/>
                    <a:pt x="1740" y="7156"/>
                    <a:pt x="1350" y="7129"/>
                  </a:cubicBezTo>
                  <a:cubicBezTo>
                    <a:pt x="959" y="7105"/>
                    <a:pt x="616" y="6922"/>
                    <a:pt x="375" y="6650"/>
                  </a:cubicBezTo>
                  <a:cubicBezTo>
                    <a:pt x="136" y="6377"/>
                    <a:pt x="1" y="6009"/>
                    <a:pt x="25" y="5622"/>
                  </a:cubicBezTo>
                  <a:cubicBezTo>
                    <a:pt x="52" y="5231"/>
                    <a:pt x="235" y="4886"/>
                    <a:pt x="507" y="4647"/>
                  </a:cubicBezTo>
                  <a:cubicBezTo>
                    <a:pt x="780" y="4409"/>
                    <a:pt x="1144" y="4271"/>
                    <a:pt x="1535" y="4298"/>
                  </a:cubicBezTo>
                  <a:close/>
                  <a:moveTo>
                    <a:pt x="2333" y="4937"/>
                  </a:moveTo>
                  <a:cubicBezTo>
                    <a:pt x="2133" y="4711"/>
                    <a:pt x="1845" y="4559"/>
                    <a:pt x="1522" y="4538"/>
                  </a:cubicBezTo>
                  <a:cubicBezTo>
                    <a:pt x="1195" y="4518"/>
                    <a:pt x="893" y="4629"/>
                    <a:pt x="667" y="4830"/>
                  </a:cubicBezTo>
                  <a:cubicBezTo>
                    <a:pt x="441" y="5028"/>
                    <a:pt x="289" y="5316"/>
                    <a:pt x="268" y="5639"/>
                  </a:cubicBezTo>
                  <a:cubicBezTo>
                    <a:pt x="247" y="5966"/>
                    <a:pt x="358" y="6270"/>
                    <a:pt x="558" y="6496"/>
                  </a:cubicBezTo>
                  <a:cubicBezTo>
                    <a:pt x="759" y="6722"/>
                    <a:pt x="1043" y="6872"/>
                    <a:pt x="1368" y="6893"/>
                  </a:cubicBezTo>
                  <a:cubicBezTo>
                    <a:pt x="1695" y="6914"/>
                    <a:pt x="1997" y="6805"/>
                    <a:pt x="2224" y="6603"/>
                  </a:cubicBezTo>
                  <a:cubicBezTo>
                    <a:pt x="2452" y="6406"/>
                    <a:pt x="2602" y="6118"/>
                    <a:pt x="2622" y="5793"/>
                  </a:cubicBezTo>
                  <a:cubicBezTo>
                    <a:pt x="2643" y="5468"/>
                    <a:pt x="2530" y="5164"/>
                    <a:pt x="2333" y="4937"/>
                  </a:cubicBezTo>
                  <a:close/>
                  <a:moveTo>
                    <a:pt x="3468" y="12"/>
                  </a:moveTo>
                  <a:cubicBezTo>
                    <a:pt x="3638" y="23"/>
                    <a:pt x="3788" y="103"/>
                    <a:pt x="3891" y="220"/>
                  </a:cubicBezTo>
                  <a:cubicBezTo>
                    <a:pt x="3998" y="339"/>
                    <a:pt x="4056" y="498"/>
                    <a:pt x="4043" y="668"/>
                  </a:cubicBezTo>
                  <a:cubicBezTo>
                    <a:pt x="4033" y="837"/>
                    <a:pt x="3953" y="987"/>
                    <a:pt x="3836" y="1092"/>
                  </a:cubicBezTo>
                  <a:cubicBezTo>
                    <a:pt x="3716" y="1197"/>
                    <a:pt x="3558" y="1257"/>
                    <a:pt x="3387" y="1244"/>
                  </a:cubicBezTo>
                  <a:cubicBezTo>
                    <a:pt x="3219" y="1234"/>
                    <a:pt x="3069" y="1154"/>
                    <a:pt x="2964" y="1034"/>
                  </a:cubicBezTo>
                  <a:cubicBezTo>
                    <a:pt x="2859" y="917"/>
                    <a:pt x="2799" y="757"/>
                    <a:pt x="2812" y="588"/>
                  </a:cubicBezTo>
                  <a:cubicBezTo>
                    <a:pt x="2826" y="420"/>
                    <a:pt x="2902" y="269"/>
                    <a:pt x="3021" y="165"/>
                  </a:cubicBezTo>
                  <a:cubicBezTo>
                    <a:pt x="3139" y="60"/>
                    <a:pt x="3299" y="0"/>
                    <a:pt x="3468" y="12"/>
                  </a:cubicBezTo>
                  <a:close/>
                  <a:moveTo>
                    <a:pt x="3756" y="339"/>
                  </a:moveTo>
                  <a:cubicBezTo>
                    <a:pt x="3682" y="253"/>
                    <a:pt x="3577" y="198"/>
                    <a:pt x="3455" y="193"/>
                  </a:cubicBezTo>
                  <a:cubicBezTo>
                    <a:pt x="3334" y="185"/>
                    <a:pt x="3221" y="226"/>
                    <a:pt x="3139" y="300"/>
                  </a:cubicBezTo>
                  <a:cubicBezTo>
                    <a:pt x="3054" y="374"/>
                    <a:pt x="2997" y="481"/>
                    <a:pt x="2993" y="601"/>
                  </a:cubicBezTo>
                  <a:cubicBezTo>
                    <a:pt x="2984" y="722"/>
                    <a:pt x="3026" y="835"/>
                    <a:pt x="3100" y="917"/>
                  </a:cubicBezTo>
                  <a:cubicBezTo>
                    <a:pt x="3176" y="1002"/>
                    <a:pt x="3281" y="1055"/>
                    <a:pt x="3402" y="1063"/>
                  </a:cubicBezTo>
                  <a:cubicBezTo>
                    <a:pt x="3521" y="1071"/>
                    <a:pt x="3634" y="1030"/>
                    <a:pt x="3716" y="956"/>
                  </a:cubicBezTo>
                  <a:cubicBezTo>
                    <a:pt x="3803" y="882"/>
                    <a:pt x="3856" y="775"/>
                    <a:pt x="3865" y="656"/>
                  </a:cubicBezTo>
                  <a:cubicBezTo>
                    <a:pt x="3871" y="537"/>
                    <a:pt x="3830" y="424"/>
                    <a:pt x="3756" y="339"/>
                  </a:cubicBezTo>
                  <a:close/>
                  <a:moveTo>
                    <a:pt x="5719" y="432"/>
                  </a:moveTo>
                  <a:cubicBezTo>
                    <a:pt x="5503" y="415"/>
                    <a:pt x="5300" y="492"/>
                    <a:pt x="5150" y="627"/>
                  </a:cubicBezTo>
                  <a:cubicBezTo>
                    <a:pt x="4998" y="761"/>
                    <a:pt x="4895" y="950"/>
                    <a:pt x="4882" y="1170"/>
                  </a:cubicBezTo>
                  <a:cubicBezTo>
                    <a:pt x="4866" y="1386"/>
                    <a:pt x="4944" y="1588"/>
                    <a:pt x="5078" y="1740"/>
                  </a:cubicBezTo>
                  <a:cubicBezTo>
                    <a:pt x="5211" y="1892"/>
                    <a:pt x="5401" y="1995"/>
                    <a:pt x="5619" y="2007"/>
                  </a:cubicBezTo>
                  <a:cubicBezTo>
                    <a:pt x="5834" y="2024"/>
                    <a:pt x="6038" y="1945"/>
                    <a:pt x="6190" y="1812"/>
                  </a:cubicBezTo>
                  <a:cubicBezTo>
                    <a:pt x="6342" y="1678"/>
                    <a:pt x="6445" y="1487"/>
                    <a:pt x="6458" y="1269"/>
                  </a:cubicBezTo>
                  <a:cubicBezTo>
                    <a:pt x="6486" y="835"/>
                    <a:pt x="6157" y="459"/>
                    <a:pt x="5719" y="432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5815058" y="3536707"/>
              <a:ext cx="519161" cy="470788"/>
            </a:xfrm>
            <a:custGeom>
              <a:avLst/>
              <a:gdLst/>
              <a:ahLst/>
              <a:cxnLst/>
              <a:rect l="l" t="t" r="r" b="b"/>
              <a:pathLst>
                <a:path w="10947" h="9927" extrusionOk="0">
                  <a:moveTo>
                    <a:pt x="9412" y="0"/>
                  </a:moveTo>
                  <a:cubicBezTo>
                    <a:pt x="10165" y="837"/>
                    <a:pt x="10679" y="1886"/>
                    <a:pt x="10860" y="3038"/>
                  </a:cubicBezTo>
                  <a:lnTo>
                    <a:pt x="10887" y="3219"/>
                  </a:lnTo>
                  <a:cubicBezTo>
                    <a:pt x="10934" y="3591"/>
                    <a:pt x="10946" y="3973"/>
                    <a:pt x="10922" y="4364"/>
                  </a:cubicBezTo>
                  <a:cubicBezTo>
                    <a:pt x="10899" y="4714"/>
                    <a:pt x="10848" y="5053"/>
                    <a:pt x="10768" y="5380"/>
                  </a:cubicBezTo>
                  <a:lnTo>
                    <a:pt x="10722" y="5555"/>
                  </a:lnTo>
                  <a:cubicBezTo>
                    <a:pt x="10054" y="7998"/>
                    <a:pt x="7878" y="9778"/>
                    <a:pt x="5316" y="9916"/>
                  </a:cubicBezTo>
                  <a:cubicBezTo>
                    <a:pt x="5324" y="9875"/>
                    <a:pt x="5326" y="9834"/>
                    <a:pt x="5328" y="9793"/>
                  </a:cubicBezTo>
                  <a:cubicBezTo>
                    <a:pt x="5355" y="9408"/>
                    <a:pt x="5222" y="9048"/>
                    <a:pt x="4985" y="8779"/>
                  </a:cubicBezTo>
                  <a:cubicBezTo>
                    <a:pt x="4749" y="8507"/>
                    <a:pt x="4409" y="8329"/>
                    <a:pt x="4023" y="8302"/>
                  </a:cubicBezTo>
                  <a:cubicBezTo>
                    <a:pt x="3638" y="8277"/>
                    <a:pt x="3278" y="8411"/>
                    <a:pt x="3009" y="8647"/>
                  </a:cubicBezTo>
                  <a:cubicBezTo>
                    <a:pt x="2785" y="8843"/>
                    <a:pt x="2626" y="9106"/>
                    <a:pt x="2561" y="9410"/>
                  </a:cubicBezTo>
                  <a:cubicBezTo>
                    <a:pt x="1508" y="8939"/>
                    <a:pt x="622" y="8174"/>
                    <a:pt x="0" y="7222"/>
                  </a:cubicBezTo>
                  <a:cubicBezTo>
                    <a:pt x="2532" y="7506"/>
                    <a:pt x="3509" y="7043"/>
                    <a:pt x="4434" y="5147"/>
                  </a:cubicBezTo>
                  <a:cubicBezTo>
                    <a:pt x="5417" y="3138"/>
                    <a:pt x="7218" y="5590"/>
                    <a:pt x="8004" y="2400"/>
                  </a:cubicBezTo>
                  <a:cubicBezTo>
                    <a:pt x="8370" y="893"/>
                    <a:pt x="8929" y="253"/>
                    <a:pt x="9412" y="0"/>
                  </a:cubicBezTo>
                  <a:close/>
                  <a:moveTo>
                    <a:pt x="5131" y="9922"/>
                  </a:moveTo>
                  <a:cubicBezTo>
                    <a:pt x="5139" y="9875"/>
                    <a:pt x="5148" y="9828"/>
                    <a:pt x="5150" y="9778"/>
                  </a:cubicBezTo>
                  <a:cubicBezTo>
                    <a:pt x="5170" y="9441"/>
                    <a:pt x="5055" y="9126"/>
                    <a:pt x="4849" y="8894"/>
                  </a:cubicBezTo>
                  <a:cubicBezTo>
                    <a:pt x="4644" y="8660"/>
                    <a:pt x="4348" y="8503"/>
                    <a:pt x="4010" y="8479"/>
                  </a:cubicBezTo>
                  <a:cubicBezTo>
                    <a:pt x="3673" y="8458"/>
                    <a:pt x="3361" y="8575"/>
                    <a:pt x="3124" y="8781"/>
                  </a:cubicBezTo>
                  <a:cubicBezTo>
                    <a:pt x="2921" y="8958"/>
                    <a:pt x="2777" y="9203"/>
                    <a:pt x="2729" y="9482"/>
                  </a:cubicBezTo>
                  <a:cubicBezTo>
                    <a:pt x="3309" y="9719"/>
                    <a:pt x="3936" y="9871"/>
                    <a:pt x="4594" y="9912"/>
                  </a:cubicBezTo>
                  <a:cubicBezTo>
                    <a:pt x="4777" y="9924"/>
                    <a:pt x="4954" y="9926"/>
                    <a:pt x="5131" y="9922"/>
                  </a:cubicBezTo>
                  <a:close/>
                </a:path>
              </a:pathLst>
            </a:custGeom>
            <a:solidFill>
              <a:srgbClr val="FF9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6114357" y="3762165"/>
              <a:ext cx="55724" cy="55630"/>
            </a:xfrm>
            <a:custGeom>
              <a:avLst/>
              <a:gdLst/>
              <a:ahLst/>
              <a:cxnLst/>
              <a:rect l="l" t="t" r="r" b="b"/>
              <a:pathLst>
                <a:path w="1175" h="1173" extrusionOk="0">
                  <a:moveTo>
                    <a:pt x="626" y="19"/>
                  </a:moveTo>
                  <a:cubicBezTo>
                    <a:pt x="936" y="40"/>
                    <a:pt x="1175" y="309"/>
                    <a:pt x="1154" y="624"/>
                  </a:cubicBezTo>
                  <a:cubicBezTo>
                    <a:pt x="1133" y="934"/>
                    <a:pt x="864" y="1173"/>
                    <a:pt x="552" y="1152"/>
                  </a:cubicBezTo>
                  <a:cubicBezTo>
                    <a:pt x="237" y="1132"/>
                    <a:pt x="0" y="862"/>
                    <a:pt x="21" y="550"/>
                  </a:cubicBezTo>
                  <a:cubicBezTo>
                    <a:pt x="42" y="237"/>
                    <a:pt x="311" y="1"/>
                    <a:pt x="626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62" name="Google Shape;62;p6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6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697000" y="930800"/>
            <a:ext cx="7727022" cy="3340403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7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72" name="Google Shape;72;p7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1016088" y="1227200"/>
            <a:ext cx="3975300" cy="5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subTitle" idx="1"/>
          </p:nvPr>
        </p:nvSpPr>
        <p:spPr>
          <a:xfrm rot="-259">
            <a:off x="1016087" y="1874950"/>
            <a:ext cx="3975300" cy="20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7197192" y="1089921"/>
            <a:ext cx="780642" cy="123424"/>
          </a:xfrm>
          <a:custGeom>
            <a:avLst/>
            <a:gdLst/>
            <a:ahLst/>
            <a:cxnLst/>
            <a:rect l="l" t="t" r="r" b="b"/>
            <a:pathLst>
              <a:path w="6186" h="978" extrusionOk="0">
                <a:moveTo>
                  <a:pt x="488" y="1"/>
                </a:moveTo>
                <a:lnTo>
                  <a:pt x="5699" y="1"/>
                </a:lnTo>
                <a:cubicBezTo>
                  <a:pt x="5966" y="1"/>
                  <a:pt x="6186" y="221"/>
                  <a:pt x="6186" y="488"/>
                </a:cubicBezTo>
                <a:lnTo>
                  <a:pt x="6186" y="488"/>
                </a:lnTo>
                <a:cubicBezTo>
                  <a:pt x="6186" y="755"/>
                  <a:pt x="5966" y="978"/>
                  <a:pt x="5699" y="978"/>
                </a:cubicBezTo>
                <a:lnTo>
                  <a:pt x="488" y="978"/>
                </a:lnTo>
                <a:cubicBezTo>
                  <a:pt x="221" y="978"/>
                  <a:pt x="0" y="755"/>
                  <a:pt x="0" y="488"/>
                </a:cubicBezTo>
                <a:lnTo>
                  <a:pt x="0" y="488"/>
                </a:lnTo>
                <a:cubicBezTo>
                  <a:pt x="0" y="219"/>
                  <a:pt x="218" y="1"/>
                  <a:pt x="48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5967911" y="1162865"/>
            <a:ext cx="627568" cy="119511"/>
          </a:xfrm>
          <a:custGeom>
            <a:avLst/>
            <a:gdLst/>
            <a:ahLst/>
            <a:cxnLst/>
            <a:rect l="l" t="t" r="r" b="b"/>
            <a:pathLst>
              <a:path w="4973" h="947" extrusionOk="0">
                <a:moveTo>
                  <a:pt x="474" y="1"/>
                </a:moveTo>
                <a:lnTo>
                  <a:pt x="4500" y="1"/>
                </a:lnTo>
                <a:cubicBezTo>
                  <a:pt x="4759" y="1"/>
                  <a:pt x="4973" y="214"/>
                  <a:pt x="4973" y="474"/>
                </a:cubicBezTo>
                <a:lnTo>
                  <a:pt x="4973" y="474"/>
                </a:lnTo>
                <a:cubicBezTo>
                  <a:pt x="4973" y="733"/>
                  <a:pt x="4759" y="947"/>
                  <a:pt x="4500" y="947"/>
                </a:cubicBezTo>
                <a:lnTo>
                  <a:pt x="474" y="947"/>
                </a:lnTo>
                <a:cubicBezTo>
                  <a:pt x="214" y="947"/>
                  <a:pt x="1" y="733"/>
                  <a:pt x="1" y="474"/>
                </a:cubicBezTo>
                <a:lnTo>
                  <a:pt x="1" y="474"/>
                </a:lnTo>
                <a:cubicBezTo>
                  <a:pt x="1" y="214"/>
                  <a:pt x="214" y="1"/>
                  <a:pt x="474" y="1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651770" y="1162865"/>
            <a:ext cx="431587" cy="119511"/>
          </a:xfrm>
          <a:custGeom>
            <a:avLst/>
            <a:gdLst/>
            <a:ahLst/>
            <a:cxnLst/>
            <a:rect l="l" t="t" r="r" b="b"/>
            <a:pathLst>
              <a:path w="3420" h="947" extrusionOk="0">
                <a:moveTo>
                  <a:pt x="473" y="1"/>
                </a:moveTo>
                <a:lnTo>
                  <a:pt x="2947" y="1"/>
                </a:lnTo>
                <a:cubicBezTo>
                  <a:pt x="3206" y="1"/>
                  <a:pt x="3420" y="214"/>
                  <a:pt x="3420" y="474"/>
                </a:cubicBezTo>
                <a:lnTo>
                  <a:pt x="3420" y="474"/>
                </a:lnTo>
                <a:cubicBezTo>
                  <a:pt x="3420" y="733"/>
                  <a:pt x="3206" y="947"/>
                  <a:pt x="2947" y="947"/>
                </a:cubicBezTo>
                <a:lnTo>
                  <a:pt x="473" y="947"/>
                </a:lnTo>
                <a:cubicBezTo>
                  <a:pt x="214" y="947"/>
                  <a:pt x="0" y="733"/>
                  <a:pt x="0" y="474"/>
                </a:cubicBezTo>
                <a:lnTo>
                  <a:pt x="0" y="474"/>
                </a:lnTo>
                <a:cubicBezTo>
                  <a:pt x="0" y="214"/>
                  <a:pt x="212" y="1"/>
                  <a:pt x="473" y="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7139015" y="1162865"/>
            <a:ext cx="592107" cy="119511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4" y="1"/>
                </a:moveTo>
                <a:lnTo>
                  <a:pt x="4218" y="1"/>
                </a:lnTo>
                <a:cubicBezTo>
                  <a:pt x="4478" y="1"/>
                  <a:pt x="4691" y="214"/>
                  <a:pt x="4691" y="474"/>
                </a:cubicBezTo>
                <a:lnTo>
                  <a:pt x="4691" y="474"/>
                </a:lnTo>
                <a:cubicBezTo>
                  <a:pt x="4691" y="733"/>
                  <a:pt x="4478" y="947"/>
                  <a:pt x="4218" y="947"/>
                </a:cubicBezTo>
                <a:lnTo>
                  <a:pt x="474" y="947"/>
                </a:lnTo>
                <a:cubicBezTo>
                  <a:pt x="215" y="947"/>
                  <a:pt x="1" y="733"/>
                  <a:pt x="1" y="474"/>
                </a:cubicBezTo>
                <a:lnTo>
                  <a:pt x="1" y="474"/>
                </a:lnTo>
                <a:cubicBezTo>
                  <a:pt x="1" y="214"/>
                  <a:pt x="215" y="1"/>
                  <a:pt x="474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7824893" y="1144692"/>
            <a:ext cx="158249" cy="145761"/>
          </a:xfrm>
          <a:custGeom>
            <a:avLst/>
            <a:gdLst/>
            <a:ahLst/>
            <a:cxnLst/>
            <a:rect l="l" t="t" r="r" b="b"/>
            <a:pathLst>
              <a:path w="1254" h="1155" extrusionOk="0">
                <a:moveTo>
                  <a:pt x="725" y="50"/>
                </a:moveTo>
                <a:lnTo>
                  <a:pt x="87" y="1154"/>
                </a:lnTo>
                <a:lnTo>
                  <a:pt x="1" y="1105"/>
                </a:lnTo>
                <a:lnTo>
                  <a:pt x="638" y="1"/>
                </a:lnTo>
                <a:close/>
                <a:moveTo>
                  <a:pt x="1253" y="50"/>
                </a:moveTo>
                <a:lnTo>
                  <a:pt x="1169" y="1"/>
                </a:lnTo>
                <a:lnTo>
                  <a:pt x="531" y="1105"/>
                </a:lnTo>
                <a:lnTo>
                  <a:pt x="616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5967911" y="1420820"/>
            <a:ext cx="119507" cy="119259"/>
          </a:xfrm>
          <a:custGeom>
            <a:avLst/>
            <a:gdLst/>
            <a:ahLst/>
            <a:cxnLst/>
            <a:rect l="l" t="t" r="r" b="b"/>
            <a:pathLst>
              <a:path w="947" h="945" extrusionOk="0">
                <a:moveTo>
                  <a:pt x="474" y="1"/>
                </a:moveTo>
                <a:lnTo>
                  <a:pt x="474" y="1"/>
                </a:lnTo>
                <a:cubicBezTo>
                  <a:pt x="735" y="1"/>
                  <a:pt x="947" y="212"/>
                  <a:pt x="947" y="474"/>
                </a:cubicBezTo>
                <a:lnTo>
                  <a:pt x="947" y="474"/>
                </a:lnTo>
                <a:cubicBezTo>
                  <a:pt x="947" y="733"/>
                  <a:pt x="735" y="944"/>
                  <a:pt x="474" y="944"/>
                </a:cubicBezTo>
                <a:lnTo>
                  <a:pt x="474" y="944"/>
                </a:lnTo>
                <a:cubicBezTo>
                  <a:pt x="214" y="944"/>
                  <a:pt x="1" y="733"/>
                  <a:pt x="1" y="474"/>
                </a:cubicBezTo>
                <a:lnTo>
                  <a:pt x="1" y="474"/>
                </a:lnTo>
                <a:cubicBezTo>
                  <a:pt x="1" y="212"/>
                  <a:pt x="214" y="1"/>
                  <a:pt x="474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6182824" y="1420820"/>
            <a:ext cx="119759" cy="119511"/>
          </a:xfrm>
          <a:custGeom>
            <a:avLst/>
            <a:gdLst/>
            <a:ahLst/>
            <a:cxnLst/>
            <a:rect l="l" t="t" r="r" b="b"/>
            <a:pathLst>
              <a:path w="949" h="947" extrusionOk="0">
                <a:moveTo>
                  <a:pt x="473" y="1"/>
                </a:moveTo>
                <a:lnTo>
                  <a:pt x="948" y="947"/>
                </a:lnTo>
                <a:lnTo>
                  <a:pt x="0" y="947"/>
                </a:lnTo>
                <a:close/>
              </a:path>
            </a:pathLst>
          </a:custGeom>
          <a:solidFill>
            <a:srgbClr val="F8E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6408842" y="1420820"/>
            <a:ext cx="387040" cy="119259"/>
          </a:xfrm>
          <a:custGeom>
            <a:avLst/>
            <a:gdLst/>
            <a:ahLst/>
            <a:cxnLst/>
            <a:rect l="l" t="t" r="r" b="b"/>
            <a:pathLst>
              <a:path w="3067" h="945" extrusionOk="0">
                <a:moveTo>
                  <a:pt x="473" y="1"/>
                </a:moveTo>
                <a:lnTo>
                  <a:pt x="2593" y="1"/>
                </a:lnTo>
                <a:cubicBezTo>
                  <a:pt x="2855" y="1"/>
                  <a:pt x="3066" y="212"/>
                  <a:pt x="3066" y="474"/>
                </a:cubicBezTo>
                <a:lnTo>
                  <a:pt x="3066" y="474"/>
                </a:lnTo>
                <a:cubicBezTo>
                  <a:pt x="3066" y="733"/>
                  <a:pt x="2855" y="944"/>
                  <a:pt x="2593" y="944"/>
                </a:cubicBezTo>
                <a:lnTo>
                  <a:pt x="473" y="944"/>
                </a:lnTo>
                <a:cubicBezTo>
                  <a:pt x="214" y="944"/>
                  <a:pt x="0" y="733"/>
                  <a:pt x="0" y="474"/>
                </a:cubicBezTo>
                <a:lnTo>
                  <a:pt x="0" y="474"/>
                </a:lnTo>
                <a:cubicBezTo>
                  <a:pt x="0" y="212"/>
                  <a:pt x="214" y="1"/>
                  <a:pt x="473" y="1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697000" y="1027900"/>
            <a:ext cx="7727022" cy="3134510"/>
          </a:xfrm>
          <a:custGeom>
            <a:avLst/>
            <a:gdLst/>
            <a:ahLst/>
            <a:cxnLst/>
            <a:rect l="l" t="t" r="r" b="b"/>
            <a:pathLst>
              <a:path w="41831" h="15117" extrusionOk="0">
                <a:moveTo>
                  <a:pt x="1074" y="0"/>
                </a:moveTo>
                <a:lnTo>
                  <a:pt x="40757" y="0"/>
                </a:lnTo>
                <a:cubicBezTo>
                  <a:pt x="41345" y="0"/>
                  <a:pt x="41831" y="483"/>
                  <a:pt x="41831" y="1076"/>
                </a:cubicBezTo>
                <a:lnTo>
                  <a:pt x="41831" y="14043"/>
                </a:lnTo>
                <a:cubicBezTo>
                  <a:pt x="41831" y="14631"/>
                  <a:pt x="41347" y="15116"/>
                  <a:pt x="40757" y="15116"/>
                </a:cubicBezTo>
                <a:lnTo>
                  <a:pt x="1074" y="15116"/>
                </a:lnTo>
                <a:cubicBezTo>
                  <a:pt x="486" y="15116"/>
                  <a:pt x="1" y="14633"/>
                  <a:pt x="1" y="14043"/>
                </a:cubicBezTo>
                <a:lnTo>
                  <a:pt x="1" y="1076"/>
                </a:lnTo>
                <a:cubicBezTo>
                  <a:pt x="1" y="481"/>
                  <a:pt x="484" y="0"/>
                  <a:pt x="1074" y="0"/>
                </a:cubicBezTo>
                <a:close/>
              </a:path>
            </a:pathLst>
          </a:cu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90" name="Google Shape;90;p8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8"/>
          <p:cNvSpPr txBox="1">
            <a:spLocks noGrp="1"/>
          </p:cNvSpPr>
          <p:nvPr>
            <p:ph type="title"/>
          </p:nvPr>
        </p:nvSpPr>
        <p:spPr>
          <a:xfrm>
            <a:off x="1442700" y="1323975"/>
            <a:ext cx="6258600" cy="25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5" name="Google Shape;95;p8"/>
          <p:cNvGrpSpPr/>
          <p:nvPr/>
        </p:nvGrpSpPr>
        <p:grpSpPr>
          <a:xfrm>
            <a:off x="6180562" y="4095502"/>
            <a:ext cx="2148254" cy="426910"/>
            <a:chOff x="2633694" y="2674236"/>
            <a:chExt cx="1790958" cy="355877"/>
          </a:xfrm>
        </p:grpSpPr>
        <p:sp>
          <p:nvSpPr>
            <p:cNvPr id="96" name="Google Shape;96;p8"/>
            <p:cNvSpPr/>
            <p:nvPr/>
          </p:nvSpPr>
          <p:spPr>
            <a:xfrm>
              <a:off x="2633694" y="2808212"/>
              <a:ext cx="1790958" cy="221902"/>
            </a:xfrm>
            <a:custGeom>
              <a:avLst/>
              <a:gdLst/>
              <a:ahLst/>
              <a:cxnLst/>
              <a:rect l="l" t="t" r="r" b="b"/>
              <a:pathLst>
                <a:path w="37764" h="4679" extrusionOk="0">
                  <a:moveTo>
                    <a:pt x="2339" y="0"/>
                  </a:moveTo>
                  <a:lnTo>
                    <a:pt x="35423" y="0"/>
                  </a:lnTo>
                  <a:cubicBezTo>
                    <a:pt x="36710" y="0"/>
                    <a:pt x="37763" y="1053"/>
                    <a:pt x="37763" y="2339"/>
                  </a:cubicBezTo>
                  <a:lnTo>
                    <a:pt x="37763" y="2339"/>
                  </a:lnTo>
                  <a:cubicBezTo>
                    <a:pt x="37763" y="3628"/>
                    <a:pt x="36708" y="4679"/>
                    <a:pt x="35423" y="4679"/>
                  </a:cubicBezTo>
                  <a:lnTo>
                    <a:pt x="2339" y="4679"/>
                  </a:lnTo>
                  <a:cubicBezTo>
                    <a:pt x="1051" y="4679"/>
                    <a:pt x="0" y="3624"/>
                    <a:pt x="0" y="2339"/>
                  </a:cubicBezTo>
                  <a:lnTo>
                    <a:pt x="0" y="2339"/>
                  </a:lnTo>
                  <a:cubicBezTo>
                    <a:pt x="0" y="1051"/>
                    <a:pt x="1051" y="0"/>
                    <a:pt x="2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2661675" y="2831592"/>
              <a:ext cx="1369065" cy="175141"/>
            </a:xfrm>
            <a:custGeom>
              <a:avLst/>
              <a:gdLst/>
              <a:ahLst/>
              <a:cxnLst/>
              <a:rect l="l" t="t" r="r" b="b"/>
              <a:pathLst>
                <a:path w="28868" h="3693" extrusionOk="0">
                  <a:moveTo>
                    <a:pt x="1847" y="1"/>
                  </a:moveTo>
                  <a:lnTo>
                    <a:pt x="27021" y="1"/>
                  </a:lnTo>
                  <a:cubicBezTo>
                    <a:pt x="28037" y="1"/>
                    <a:pt x="28868" y="832"/>
                    <a:pt x="28868" y="1846"/>
                  </a:cubicBezTo>
                  <a:lnTo>
                    <a:pt x="28868" y="1846"/>
                  </a:lnTo>
                  <a:cubicBezTo>
                    <a:pt x="28868" y="2861"/>
                    <a:pt x="28037" y="3692"/>
                    <a:pt x="27021" y="3692"/>
                  </a:cubicBezTo>
                  <a:lnTo>
                    <a:pt x="1847" y="3692"/>
                  </a:lnTo>
                  <a:cubicBezTo>
                    <a:pt x="831" y="3692"/>
                    <a:pt x="1" y="2861"/>
                    <a:pt x="1" y="1846"/>
                  </a:cubicBezTo>
                  <a:lnTo>
                    <a:pt x="1" y="1846"/>
                  </a:lnTo>
                  <a:cubicBezTo>
                    <a:pt x="1" y="830"/>
                    <a:pt x="831" y="1"/>
                    <a:pt x="1847" y="1"/>
                  </a:cubicBezTo>
                  <a:close/>
                </a:path>
              </a:pathLst>
            </a:custGeom>
            <a:solidFill>
              <a:srgbClr val="92D9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2661675" y="2831592"/>
              <a:ext cx="104904" cy="167885"/>
            </a:xfrm>
            <a:custGeom>
              <a:avLst/>
              <a:gdLst/>
              <a:ahLst/>
              <a:cxnLst/>
              <a:rect l="l" t="t" r="r" b="b"/>
              <a:pathLst>
                <a:path w="2212" h="3540" extrusionOk="0">
                  <a:moveTo>
                    <a:pt x="1115" y="3540"/>
                  </a:moveTo>
                  <a:lnTo>
                    <a:pt x="2211" y="1"/>
                  </a:lnTo>
                  <a:lnTo>
                    <a:pt x="1847" y="1"/>
                  </a:lnTo>
                  <a:cubicBezTo>
                    <a:pt x="831" y="1"/>
                    <a:pt x="1" y="832"/>
                    <a:pt x="1" y="1846"/>
                  </a:cubicBezTo>
                  <a:cubicBezTo>
                    <a:pt x="1" y="2602"/>
                    <a:pt x="461" y="3254"/>
                    <a:pt x="1115" y="3540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2883434" y="2831592"/>
              <a:ext cx="225316" cy="175141"/>
            </a:xfrm>
            <a:custGeom>
              <a:avLst/>
              <a:gdLst/>
              <a:ahLst/>
              <a:cxnLst/>
              <a:rect l="l" t="t" r="r" b="b"/>
              <a:pathLst>
                <a:path w="4751" h="3693" extrusionOk="0">
                  <a:moveTo>
                    <a:pt x="1144" y="1"/>
                  </a:moveTo>
                  <a:lnTo>
                    <a:pt x="1" y="3692"/>
                  </a:lnTo>
                  <a:lnTo>
                    <a:pt x="3610" y="3692"/>
                  </a:lnTo>
                  <a:lnTo>
                    <a:pt x="4751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3225653" y="2831592"/>
              <a:ext cx="225411" cy="175141"/>
            </a:xfrm>
            <a:custGeom>
              <a:avLst/>
              <a:gdLst/>
              <a:ahLst/>
              <a:cxnLst/>
              <a:rect l="l" t="t" r="r" b="b"/>
              <a:pathLst>
                <a:path w="4753" h="3693" extrusionOk="0">
                  <a:moveTo>
                    <a:pt x="1144" y="1"/>
                  </a:moveTo>
                  <a:lnTo>
                    <a:pt x="0" y="3692"/>
                  </a:lnTo>
                  <a:lnTo>
                    <a:pt x="3609" y="3692"/>
                  </a:lnTo>
                  <a:lnTo>
                    <a:pt x="4753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3567966" y="2831592"/>
              <a:ext cx="225316" cy="175141"/>
            </a:xfrm>
            <a:custGeom>
              <a:avLst/>
              <a:gdLst/>
              <a:ahLst/>
              <a:cxnLst/>
              <a:rect l="l" t="t" r="r" b="b"/>
              <a:pathLst>
                <a:path w="4751" h="3693" extrusionOk="0">
                  <a:moveTo>
                    <a:pt x="1144" y="1"/>
                  </a:moveTo>
                  <a:lnTo>
                    <a:pt x="0" y="3692"/>
                  </a:lnTo>
                  <a:lnTo>
                    <a:pt x="3609" y="3692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3910138" y="2834058"/>
              <a:ext cx="120697" cy="172674"/>
            </a:xfrm>
            <a:custGeom>
              <a:avLst/>
              <a:gdLst/>
              <a:ahLst/>
              <a:cxnLst/>
              <a:rect l="l" t="t" r="r" b="b"/>
              <a:pathLst>
                <a:path w="2545" h="3641" extrusionOk="0">
                  <a:moveTo>
                    <a:pt x="1128" y="0"/>
                  </a:moveTo>
                  <a:lnTo>
                    <a:pt x="1" y="3640"/>
                  </a:lnTo>
                  <a:lnTo>
                    <a:pt x="696" y="3640"/>
                  </a:lnTo>
                  <a:cubicBezTo>
                    <a:pt x="1712" y="3640"/>
                    <a:pt x="2543" y="2809"/>
                    <a:pt x="2543" y="1794"/>
                  </a:cubicBezTo>
                  <a:cubicBezTo>
                    <a:pt x="2545" y="928"/>
                    <a:pt x="1938" y="196"/>
                    <a:pt x="1128" y="0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3915923" y="2674236"/>
              <a:ext cx="99877" cy="70806"/>
            </a:xfrm>
            <a:custGeom>
              <a:avLst/>
              <a:gdLst/>
              <a:ahLst/>
              <a:cxnLst/>
              <a:rect l="l" t="t" r="r" b="b"/>
              <a:pathLst>
                <a:path w="2106" h="1493" extrusionOk="0">
                  <a:moveTo>
                    <a:pt x="163" y="740"/>
                  </a:moveTo>
                  <a:lnTo>
                    <a:pt x="747" y="1324"/>
                  </a:lnTo>
                  <a:cubicBezTo>
                    <a:pt x="917" y="1493"/>
                    <a:pt x="1191" y="1493"/>
                    <a:pt x="1362" y="1324"/>
                  </a:cubicBezTo>
                  <a:lnTo>
                    <a:pt x="1944" y="740"/>
                  </a:lnTo>
                  <a:cubicBezTo>
                    <a:pt x="2073" y="613"/>
                    <a:pt x="2106" y="434"/>
                    <a:pt x="2036" y="267"/>
                  </a:cubicBezTo>
                  <a:cubicBezTo>
                    <a:pt x="1968" y="101"/>
                    <a:pt x="1814" y="0"/>
                    <a:pt x="1635" y="0"/>
                  </a:cubicBezTo>
                  <a:lnTo>
                    <a:pt x="469" y="0"/>
                  </a:lnTo>
                  <a:cubicBezTo>
                    <a:pt x="288" y="0"/>
                    <a:pt x="138" y="103"/>
                    <a:pt x="68" y="267"/>
                  </a:cubicBezTo>
                  <a:cubicBezTo>
                    <a:pt x="0" y="432"/>
                    <a:pt x="37" y="615"/>
                    <a:pt x="163" y="740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8"/>
          <p:cNvSpPr/>
          <p:nvPr/>
        </p:nvSpPr>
        <p:spPr>
          <a:xfrm>
            <a:off x="719991" y="4282275"/>
            <a:ext cx="260940" cy="240148"/>
          </a:xfrm>
          <a:custGeom>
            <a:avLst/>
            <a:gdLst/>
            <a:ahLst/>
            <a:cxnLst/>
            <a:rect l="l" t="t" r="r" b="b"/>
            <a:pathLst>
              <a:path w="1255" h="1155" extrusionOk="0">
                <a:moveTo>
                  <a:pt x="722" y="50"/>
                </a:moveTo>
                <a:lnTo>
                  <a:pt x="85" y="1154"/>
                </a:lnTo>
                <a:lnTo>
                  <a:pt x="0" y="1107"/>
                </a:lnTo>
                <a:lnTo>
                  <a:pt x="638" y="1"/>
                </a:lnTo>
                <a:close/>
                <a:moveTo>
                  <a:pt x="1255" y="50"/>
                </a:moveTo>
                <a:lnTo>
                  <a:pt x="1170" y="1"/>
                </a:lnTo>
                <a:lnTo>
                  <a:pt x="533" y="1107"/>
                </a:lnTo>
                <a:lnTo>
                  <a:pt x="617" y="11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1056825" y="4303691"/>
            <a:ext cx="625008" cy="196900"/>
          </a:xfrm>
          <a:custGeom>
            <a:avLst/>
            <a:gdLst/>
            <a:ahLst/>
            <a:cxnLst/>
            <a:rect l="l" t="t" r="r" b="b"/>
            <a:pathLst>
              <a:path w="3006" h="947" extrusionOk="0">
                <a:moveTo>
                  <a:pt x="474" y="0"/>
                </a:moveTo>
                <a:lnTo>
                  <a:pt x="2532" y="0"/>
                </a:lnTo>
                <a:cubicBezTo>
                  <a:pt x="2791" y="0"/>
                  <a:pt x="3005" y="214"/>
                  <a:pt x="3005" y="473"/>
                </a:cubicBezTo>
                <a:lnTo>
                  <a:pt x="3005" y="473"/>
                </a:lnTo>
                <a:cubicBezTo>
                  <a:pt x="3005" y="733"/>
                  <a:pt x="2791" y="946"/>
                  <a:pt x="2532" y="946"/>
                </a:cubicBezTo>
                <a:lnTo>
                  <a:pt x="474" y="946"/>
                </a:lnTo>
                <a:cubicBezTo>
                  <a:pt x="215" y="946"/>
                  <a:pt x="1" y="733"/>
                  <a:pt x="1" y="473"/>
                </a:cubicBezTo>
                <a:lnTo>
                  <a:pt x="1" y="473"/>
                </a:lnTo>
                <a:cubicBezTo>
                  <a:pt x="1" y="214"/>
                  <a:pt x="215" y="0"/>
                  <a:pt x="474" y="0"/>
                </a:cubicBezTo>
                <a:close/>
              </a:path>
            </a:pathLst>
          </a:custGeom>
          <a:solidFill>
            <a:srgbClr val="FF9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1850464" y="4303691"/>
            <a:ext cx="428107" cy="196900"/>
          </a:xfrm>
          <a:custGeom>
            <a:avLst/>
            <a:gdLst/>
            <a:ahLst/>
            <a:cxnLst/>
            <a:rect l="l" t="t" r="r" b="b"/>
            <a:pathLst>
              <a:path w="2059" h="947" extrusionOk="0">
                <a:moveTo>
                  <a:pt x="475" y="0"/>
                </a:moveTo>
                <a:lnTo>
                  <a:pt x="1586" y="0"/>
                </a:lnTo>
                <a:cubicBezTo>
                  <a:pt x="1845" y="0"/>
                  <a:pt x="2059" y="214"/>
                  <a:pt x="2059" y="473"/>
                </a:cubicBezTo>
                <a:lnTo>
                  <a:pt x="2059" y="473"/>
                </a:lnTo>
                <a:cubicBezTo>
                  <a:pt x="2059" y="733"/>
                  <a:pt x="1845" y="946"/>
                  <a:pt x="1586" y="946"/>
                </a:cubicBezTo>
                <a:lnTo>
                  <a:pt x="475" y="946"/>
                </a:lnTo>
                <a:cubicBezTo>
                  <a:pt x="216" y="946"/>
                  <a:pt x="2" y="733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/>
          <p:nvPr/>
        </p:nvSpPr>
        <p:spPr>
          <a:xfrm>
            <a:off x="520575" y="819150"/>
            <a:ext cx="8079900" cy="3898800"/>
          </a:xfrm>
          <a:prstGeom prst="roundRect">
            <a:avLst>
              <a:gd name="adj" fmla="val 3542"/>
            </a:avLst>
          </a:prstGeom>
          <a:solidFill>
            <a:srgbClr val="1B22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9"/>
          <p:cNvGrpSpPr/>
          <p:nvPr/>
        </p:nvGrpSpPr>
        <p:grpSpPr>
          <a:xfrm>
            <a:off x="520563" y="326550"/>
            <a:ext cx="8079900" cy="426900"/>
            <a:chOff x="552450" y="401675"/>
            <a:chExt cx="8079900" cy="426900"/>
          </a:xfrm>
        </p:grpSpPr>
        <p:sp>
          <p:nvSpPr>
            <p:cNvPr id="110" name="Google Shape;110;p9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2490600" y="1614600"/>
            <a:ext cx="41628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subTitle" idx="1"/>
          </p:nvPr>
        </p:nvSpPr>
        <p:spPr>
          <a:xfrm>
            <a:off x="2479125" y="2734850"/>
            <a:ext cx="41628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8038964" y="2136263"/>
            <a:ext cx="200227" cy="199811"/>
          </a:xfrm>
          <a:custGeom>
            <a:avLst/>
            <a:gdLst/>
            <a:ahLst/>
            <a:cxnLst/>
            <a:rect l="l" t="t" r="r" b="b"/>
            <a:pathLst>
              <a:path w="963" h="961" extrusionOk="0">
                <a:moveTo>
                  <a:pt x="482" y="960"/>
                </a:moveTo>
                <a:cubicBezTo>
                  <a:pt x="747" y="960"/>
                  <a:pt x="963" y="745"/>
                  <a:pt x="963" y="481"/>
                </a:cubicBezTo>
                <a:cubicBezTo>
                  <a:pt x="963" y="216"/>
                  <a:pt x="747" y="0"/>
                  <a:pt x="482" y="0"/>
                </a:cubicBezTo>
                <a:cubicBezTo>
                  <a:pt x="217" y="0"/>
                  <a:pt x="1" y="216"/>
                  <a:pt x="1" y="481"/>
                </a:cubicBezTo>
                <a:cubicBezTo>
                  <a:pt x="1" y="742"/>
                  <a:pt x="219" y="960"/>
                  <a:pt x="482" y="960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rot="4304125">
            <a:off x="7672168" y="1031002"/>
            <a:ext cx="1793781" cy="1459569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rot="7355165">
            <a:off x="8197463" y="1374859"/>
            <a:ext cx="578861" cy="579015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720009" y="4386686"/>
            <a:ext cx="88589" cy="216812"/>
          </a:xfrm>
          <a:custGeom>
            <a:avLst/>
            <a:gdLst/>
            <a:ahLst/>
            <a:cxnLst/>
            <a:rect l="l" t="t" r="r" b="b"/>
            <a:pathLst>
              <a:path w="702" h="1718" extrusionOk="0">
                <a:moveTo>
                  <a:pt x="701" y="281"/>
                </a:moveTo>
                <a:lnTo>
                  <a:pt x="278" y="281"/>
                </a:lnTo>
                <a:lnTo>
                  <a:pt x="278" y="1438"/>
                </a:lnTo>
                <a:lnTo>
                  <a:pt x="701" y="1438"/>
                </a:lnTo>
                <a:lnTo>
                  <a:pt x="701" y="1718"/>
                </a:lnTo>
                <a:lnTo>
                  <a:pt x="0" y="1718"/>
                </a:lnTo>
                <a:lnTo>
                  <a:pt x="0" y="1"/>
                </a:lnTo>
                <a:lnTo>
                  <a:pt x="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873842" y="4435273"/>
            <a:ext cx="592107" cy="119511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3" y="0"/>
                </a:moveTo>
                <a:lnTo>
                  <a:pt x="4218" y="0"/>
                </a:lnTo>
                <a:cubicBezTo>
                  <a:pt x="4477" y="0"/>
                  <a:pt x="4691" y="214"/>
                  <a:pt x="4691" y="473"/>
                </a:cubicBezTo>
                <a:lnTo>
                  <a:pt x="4691" y="473"/>
                </a:lnTo>
                <a:cubicBezTo>
                  <a:pt x="4691" y="735"/>
                  <a:pt x="4477" y="946"/>
                  <a:pt x="4218" y="946"/>
                </a:cubicBezTo>
                <a:lnTo>
                  <a:pt x="473" y="946"/>
                </a:lnTo>
                <a:cubicBezTo>
                  <a:pt x="212" y="946"/>
                  <a:pt x="1" y="735"/>
                  <a:pt x="1" y="473"/>
                </a:cubicBezTo>
                <a:lnTo>
                  <a:pt x="1" y="473"/>
                </a:lnTo>
                <a:cubicBezTo>
                  <a:pt x="1" y="214"/>
                  <a:pt x="212" y="0"/>
                  <a:pt x="473" y="0"/>
                </a:cubicBezTo>
                <a:close/>
              </a:path>
            </a:pathLst>
          </a:custGeom>
          <a:solidFill>
            <a:srgbClr val="FF9B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1530695" y="4435273"/>
            <a:ext cx="296180" cy="119511"/>
          </a:xfrm>
          <a:custGeom>
            <a:avLst/>
            <a:gdLst/>
            <a:ahLst/>
            <a:cxnLst/>
            <a:rect l="l" t="t" r="r" b="b"/>
            <a:pathLst>
              <a:path w="2347" h="947" extrusionOk="0">
                <a:moveTo>
                  <a:pt x="475" y="0"/>
                </a:moveTo>
                <a:lnTo>
                  <a:pt x="1873" y="0"/>
                </a:lnTo>
                <a:cubicBezTo>
                  <a:pt x="2133" y="0"/>
                  <a:pt x="2346" y="214"/>
                  <a:pt x="2346" y="473"/>
                </a:cubicBezTo>
                <a:lnTo>
                  <a:pt x="2346" y="473"/>
                </a:lnTo>
                <a:cubicBezTo>
                  <a:pt x="2346" y="735"/>
                  <a:pt x="2133" y="946"/>
                  <a:pt x="1873" y="946"/>
                </a:cubicBezTo>
                <a:lnTo>
                  <a:pt x="475" y="946"/>
                </a:lnTo>
                <a:cubicBezTo>
                  <a:pt x="216" y="946"/>
                  <a:pt x="2" y="735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1891870" y="4386686"/>
            <a:ext cx="88841" cy="216812"/>
          </a:xfrm>
          <a:custGeom>
            <a:avLst/>
            <a:gdLst/>
            <a:ahLst/>
            <a:cxnLst/>
            <a:rect l="l" t="t" r="r" b="b"/>
            <a:pathLst>
              <a:path w="704" h="1718" extrusionOk="0">
                <a:moveTo>
                  <a:pt x="1" y="1"/>
                </a:moveTo>
                <a:lnTo>
                  <a:pt x="704" y="1"/>
                </a:lnTo>
                <a:lnTo>
                  <a:pt x="704" y="1718"/>
                </a:lnTo>
                <a:lnTo>
                  <a:pt x="1" y="1718"/>
                </a:lnTo>
                <a:lnTo>
                  <a:pt x="1" y="1438"/>
                </a:lnTo>
                <a:lnTo>
                  <a:pt x="426" y="1438"/>
                </a:lnTo>
                <a:lnTo>
                  <a:pt x="426" y="281"/>
                </a:lnTo>
                <a:lnTo>
                  <a:pt x="1" y="2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354510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4683586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9"/>
          <p:cNvSpPr/>
          <p:nvPr/>
        </p:nvSpPr>
        <p:spPr>
          <a:xfrm>
            <a:off x="2406625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5822061" y="4136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 txBox="1">
            <a:spLocks noGrp="1"/>
          </p:cNvSpPr>
          <p:nvPr>
            <p:ph type="title"/>
          </p:nvPr>
        </p:nvSpPr>
        <p:spPr>
          <a:xfrm>
            <a:off x="1052775" y="1880325"/>
            <a:ext cx="2404800" cy="18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/>
          <p:nvPr/>
        </p:nvSpPr>
        <p:spPr>
          <a:xfrm>
            <a:off x="763375" y="1018325"/>
            <a:ext cx="3070200" cy="2298600"/>
          </a:xfrm>
          <a:prstGeom prst="roundRect">
            <a:avLst>
              <a:gd name="adj" fmla="val 6976"/>
            </a:avLst>
          </a:prstGeom>
          <a:solidFill>
            <a:srgbClr val="EB53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1651528" y="2440091"/>
            <a:ext cx="704339" cy="704399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92D9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11"/>
          <p:cNvGrpSpPr/>
          <p:nvPr/>
        </p:nvGrpSpPr>
        <p:grpSpPr>
          <a:xfrm>
            <a:off x="763292" y="516200"/>
            <a:ext cx="3070200" cy="426900"/>
            <a:chOff x="552455" y="401675"/>
            <a:chExt cx="3070200" cy="426900"/>
          </a:xfrm>
        </p:grpSpPr>
        <p:sp>
          <p:nvSpPr>
            <p:cNvPr id="133" name="Google Shape;133;p1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1"/>
          <p:cNvSpPr/>
          <p:nvPr/>
        </p:nvSpPr>
        <p:spPr>
          <a:xfrm>
            <a:off x="2142800" y="1617400"/>
            <a:ext cx="6237900" cy="3116400"/>
          </a:xfrm>
          <a:prstGeom prst="roundRect">
            <a:avLst>
              <a:gd name="adj" fmla="val 3542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1009820" y="2519449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1"/>
          <p:cNvGrpSpPr/>
          <p:nvPr/>
        </p:nvGrpSpPr>
        <p:grpSpPr>
          <a:xfrm>
            <a:off x="993542" y="1255176"/>
            <a:ext cx="1085590" cy="1085963"/>
            <a:chOff x="-3274611" y="2338122"/>
            <a:chExt cx="866462" cy="866760"/>
          </a:xfrm>
        </p:grpSpPr>
        <p:sp>
          <p:nvSpPr>
            <p:cNvPr id="140" name="Google Shape;140;p11"/>
            <p:cNvSpPr/>
            <p:nvPr/>
          </p:nvSpPr>
          <p:spPr>
            <a:xfrm>
              <a:off x="-3274611" y="2338122"/>
              <a:ext cx="866462" cy="866462"/>
            </a:xfrm>
            <a:custGeom>
              <a:avLst/>
              <a:gdLst/>
              <a:ahLst/>
              <a:cxnLst/>
              <a:rect l="l" t="t" r="r" b="b"/>
              <a:pathLst>
                <a:path w="5800" h="5800" extrusionOk="0">
                  <a:moveTo>
                    <a:pt x="2900" y="5799"/>
                  </a:moveTo>
                  <a:cubicBezTo>
                    <a:pt x="4498" y="5799"/>
                    <a:pt x="5800" y="4496"/>
                    <a:pt x="5800" y="2900"/>
                  </a:cubicBezTo>
                  <a:cubicBezTo>
                    <a:pt x="5800" y="1300"/>
                    <a:pt x="4496" y="1"/>
                    <a:pt x="2900" y="1"/>
                  </a:cubicBezTo>
                  <a:cubicBezTo>
                    <a:pt x="1300" y="1"/>
                    <a:pt x="1" y="1304"/>
                    <a:pt x="1" y="2900"/>
                  </a:cubicBezTo>
                  <a:cubicBezTo>
                    <a:pt x="1" y="4496"/>
                    <a:pt x="1302" y="5799"/>
                    <a:pt x="2900" y="57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-3172279" y="2383237"/>
              <a:ext cx="460271" cy="499411"/>
            </a:xfrm>
            <a:custGeom>
              <a:avLst/>
              <a:gdLst/>
              <a:ahLst/>
              <a:cxnLst/>
              <a:rect l="l" t="t" r="r" b="b"/>
              <a:pathLst>
                <a:path w="3081" h="3343" extrusionOk="0">
                  <a:moveTo>
                    <a:pt x="2608" y="1"/>
                  </a:moveTo>
                  <a:cubicBezTo>
                    <a:pt x="2739" y="1"/>
                    <a:pt x="2855" y="52"/>
                    <a:pt x="2941" y="141"/>
                  </a:cubicBezTo>
                  <a:cubicBezTo>
                    <a:pt x="3027" y="225"/>
                    <a:pt x="3081" y="344"/>
                    <a:pt x="3081" y="474"/>
                  </a:cubicBezTo>
                  <a:cubicBezTo>
                    <a:pt x="3081" y="605"/>
                    <a:pt x="3029" y="721"/>
                    <a:pt x="2941" y="809"/>
                  </a:cubicBezTo>
                  <a:cubicBezTo>
                    <a:pt x="2855" y="895"/>
                    <a:pt x="2739" y="947"/>
                    <a:pt x="2608" y="947"/>
                  </a:cubicBezTo>
                  <a:cubicBezTo>
                    <a:pt x="2476" y="947"/>
                    <a:pt x="2361" y="895"/>
                    <a:pt x="2273" y="809"/>
                  </a:cubicBezTo>
                  <a:cubicBezTo>
                    <a:pt x="2188" y="725"/>
                    <a:pt x="2135" y="605"/>
                    <a:pt x="2135" y="474"/>
                  </a:cubicBezTo>
                  <a:cubicBezTo>
                    <a:pt x="2135" y="344"/>
                    <a:pt x="2186" y="227"/>
                    <a:pt x="2273" y="141"/>
                  </a:cubicBezTo>
                  <a:cubicBezTo>
                    <a:pt x="2361" y="56"/>
                    <a:pt x="2478" y="1"/>
                    <a:pt x="2608" y="1"/>
                  </a:cubicBezTo>
                  <a:close/>
                  <a:moveTo>
                    <a:pt x="994" y="2308"/>
                  </a:moveTo>
                  <a:cubicBezTo>
                    <a:pt x="1138" y="2308"/>
                    <a:pt x="1265" y="2364"/>
                    <a:pt x="1358" y="2458"/>
                  </a:cubicBezTo>
                  <a:cubicBezTo>
                    <a:pt x="1454" y="2555"/>
                    <a:pt x="1510" y="2682"/>
                    <a:pt x="1510" y="2826"/>
                  </a:cubicBezTo>
                  <a:cubicBezTo>
                    <a:pt x="1510" y="2970"/>
                    <a:pt x="1454" y="3100"/>
                    <a:pt x="1358" y="3192"/>
                  </a:cubicBezTo>
                  <a:cubicBezTo>
                    <a:pt x="1265" y="3287"/>
                    <a:pt x="1136" y="3342"/>
                    <a:pt x="992" y="3342"/>
                  </a:cubicBezTo>
                  <a:cubicBezTo>
                    <a:pt x="846" y="3342"/>
                    <a:pt x="718" y="3287"/>
                    <a:pt x="626" y="3192"/>
                  </a:cubicBezTo>
                  <a:cubicBezTo>
                    <a:pt x="533" y="3096"/>
                    <a:pt x="473" y="2968"/>
                    <a:pt x="473" y="2824"/>
                  </a:cubicBezTo>
                  <a:cubicBezTo>
                    <a:pt x="473" y="2680"/>
                    <a:pt x="531" y="2551"/>
                    <a:pt x="626" y="2458"/>
                  </a:cubicBezTo>
                  <a:cubicBezTo>
                    <a:pt x="720" y="2366"/>
                    <a:pt x="852" y="2308"/>
                    <a:pt x="994" y="2308"/>
                  </a:cubicBezTo>
                  <a:close/>
                  <a:moveTo>
                    <a:pt x="1300" y="2524"/>
                  </a:moveTo>
                  <a:cubicBezTo>
                    <a:pt x="1222" y="2446"/>
                    <a:pt x="1115" y="2396"/>
                    <a:pt x="996" y="2396"/>
                  </a:cubicBezTo>
                  <a:cubicBezTo>
                    <a:pt x="876" y="2396"/>
                    <a:pt x="769" y="2446"/>
                    <a:pt x="691" y="2524"/>
                  </a:cubicBezTo>
                  <a:cubicBezTo>
                    <a:pt x="615" y="2600"/>
                    <a:pt x="566" y="2709"/>
                    <a:pt x="566" y="2826"/>
                  </a:cubicBezTo>
                  <a:cubicBezTo>
                    <a:pt x="566" y="2946"/>
                    <a:pt x="615" y="3052"/>
                    <a:pt x="691" y="3131"/>
                  </a:cubicBezTo>
                  <a:cubicBezTo>
                    <a:pt x="769" y="3207"/>
                    <a:pt x="876" y="3256"/>
                    <a:pt x="996" y="3256"/>
                  </a:cubicBezTo>
                  <a:cubicBezTo>
                    <a:pt x="1115" y="3256"/>
                    <a:pt x="1222" y="3207"/>
                    <a:pt x="1300" y="3131"/>
                  </a:cubicBezTo>
                  <a:cubicBezTo>
                    <a:pt x="1376" y="3052"/>
                    <a:pt x="1425" y="2946"/>
                    <a:pt x="1425" y="2826"/>
                  </a:cubicBezTo>
                  <a:cubicBezTo>
                    <a:pt x="1425" y="2709"/>
                    <a:pt x="1376" y="2600"/>
                    <a:pt x="1300" y="2524"/>
                  </a:cubicBezTo>
                  <a:close/>
                  <a:moveTo>
                    <a:pt x="301" y="1451"/>
                  </a:moveTo>
                  <a:cubicBezTo>
                    <a:pt x="383" y="1451"/>
                    <a:pt x="461" y="1486"/>
                    <a:pt x="515" y="1539"/>
                  </a:cubicBezTo>
                  <a:cubicBezTo>
                    <a:pt x="570" y="1592"/>
                    <a:pt x="603" y="1671"/>
                    <a:pt x="603" y="1753"/>
                  </a:cubicBezTo>
                  <a:cubicBezTo>
                    <a:pt x="603" y="1835"/>
                    <a:pt x="568" y="1911"/>
                    <a:pt x="515" y="1965"/>
                  </a:cubicBezTo>
                  <a:cubicBezTo>
                    <a:pt x="461" y="2020"/>
                    <a:pt x="383" y="2053"/>
                    <a:pt x="301" y="2053"/>
                  </a:cubicBezTo>
                  <a:cubicBezTo>
                    <a:pt x="220" y="2053"/>
                    <a:pt x="142" y="2020"/>
                    <a:pt x="89" y="1965"/>
                  </a:cubicBezTo>
                  <a:cubicBezTo>
                    <a:pt x="33" y="1911"/>
                    <a:pt x="0" y="1835"/>
                    <a:pt x="0" y="1753"/>
                  </a:cubicBezTo>
                  <a:cubicBezTo>
                    <a:pt x="0" y="1671"/>
                    <a:pt x="35" y="1592"/>
                    <a:pt x="89" y="1539"/>
                  </a:cubicBezTo>
                  <a:cubicBezTo>
                    <a:pt x="144" y="1486"/>
                    <a:pt x="220" y="1451"/>
                    <a:pt x="301" y="1451"/>
                  </a:cubicBezTo>
                  <a:close/>
                  <a:moveTo>
                    <a:pt x="451" y="1601"/>
                  </a:moveTo>
                  <a:cubicBezTo>
                    <a:pt x="412" y="1562"/>
                    <a:pt x="358" y="1537"/>
                    <a:pt x="301" y="1537"/>
                  </a:cubicBezTo>
                  <a:cubicBezTo>
                    <a:pt x="243" y="1537"/>
                    <a:pt x="190" y="1560"/>
                    <a:pt x="153" y="1601"/>
                  </a:cubicBezTo>
                  <a:cubicBezTo>
                    <a:pt x="114" y="1640"/>
                    <a:pt x="89" y="1691"/>
                    <a:pt x="89" y="1749"/>
                  </a:cubicBezTo>
                  <a:cubicBezTo>
                    <a:pt x="89" y="1808"/>
                    <a:pt x="111" y="1862"/>
                    <a:pt x="153" y="1899"/>
                  </a:cubicBezTo>
                  <a:cubicBezTo>
                    <a:pt x="192" y="1938"/>
                    <a:pt x="245" y="1961"/>
                    <a:pt x="301" y="1961"/>
                  </a:cubicBezTo>
                  <a:cubicBezTo>
                    <a:pt x="360" y="1961"/>
                    <a:pt x="414" y="1938"/>
                    <a:pt x="451" y="1899"/>
                  </a:cubicBezTo>
                  <a:cubicBezTo>
                    <a:pt x="490" y="1860"/>
                    <a:pt x="515" y="1806"/>
                    <a:pt x="515" y="1749"/>
                  </a:cubicBezTo>
                  <a:cubicBezTo>
                    <a:pt x="515" y="1693"/>
                    <a:pt x="492" y="1642"/>
                    <a:pt x="451" y="1601"/>
                  </a:cubicBezTo>
                  <a:close/>
                  <a:moveTo>
                    <a:pt x="2608" y="89"/>
                  </a:moveTo>
                  <a:cubicBezTo>
                    <a:pt x="2503" y="89"/>
                    <a:pt x="2404" y="132"/>
                    <a:pt x="2334" y="202"/>
                  </a:cubicBezTo>
                  <a:cubicBezTo>
                    <a:pt x="2267" y="272"/>
                    <a:pt x="2221" y="369"/>
                    <a:pt x="2221" y="474"/>
                  </a:cubicBezTo>
                  <a:cubicBezTo>
                    <a:pt x="2221" y="581"/>
                    <a:pt x="2267" y="677"/>
                    <a:pt x="2334" y="747"/>
                  </a:cubicBezTo>
                  <a:cubicBezTo>
                    <a:pt x="2404" y="815"/>
                    <a:pt x="2503" y="860"/>
                    <a:pt x="2608" y="860"/>
                  </a:cubicBezTo>
                  <a:cubicBezTo>
                    <a:pt x="2713" y="860"/>
                    <a:pt x="2811" y="817"/>
                    <a:pt x="2879" y="747"/>
                  </a:cubicBezTo>
                  <a:cubicBezTo>
                    <a:pt x="2949" y="677"/>
                    <a:pt x="2992" y="581"/>
                    <a:pt x="2992" y="474"/>
                  </a:cubicBezTo>
                  <a:cubicBezTo>
                    <a:pt x="2992" y="262"/>
                    <a:pt x="2820" y="89"/>
                    <a:pt x="2608" y="89"/>
                  </a:cubicBezTo>
                  <a:close/>
                </a:path>
              </a:pathLst>
            </a:custGeom>
            <a:solidFill>
              <a:srgbClr val="88A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-3188264" y="2461666"/>
              <a:ext cx="780115" cy="743215"/>
            </a:xfrm>
            <a:custGeom>
              <a:avLst/>
              <a:gdLst/>
              <a:ahLst/>
              <a:cxnLst/>
              <a:rect l="l" t="t" r="r" b="b"/>
              <a:pathLst>
                <a:path w="5222" h="4975" extrusionOk="0">
                  <a:moveTo>
                    <a:pt x="4350" y="0"/>
                  </a:moveTo>
                  <a:cubicBezTo>
                    <a:pt x="4742" y="385"/>
                    <a:pt x="5026" y="878"/>
                    <a:pt x="5152" y="1433"/>
                  </a:cubicBezTo>
                  <a:cubicBezTo>
                    <a:pt x="5010" y="1448"/>
                    <a:pt x="4880" y="1512"/>
                    <a:pt x="4786" y="1610"/>
                  </a:cubicBezTo>
                  <a:cubicBezTo>
                    <a:pt x="4675" y="1721"/>
                    <a:pt x="4607" y="1876"/>
                    <a:pt x="4607" y="2046"/>
                  </a:cubicBezTo>
                  <a:cubicBezTo>
                    <a:pt x="4607" y="2217"/>
                    <a:pt x="4675" y="2371"/>
                    <a:pt x="4786" y="2484"/>
                  </a:cubicBezTo>
                  <a:cubicBezTo>
                    <a:pt x="4886" y="2585"/>
                    <a:pt x="5018" y="2649"/>
                    <a:pt x="5164" y="2661"/>
                  </a:cubicBezTo>
                  <a:cubicBezTo>
                    <a:pt x="4917" y="3870"/>
                    <a:pt x="3918" y="4806"/>
                    <a:pt x="2674" y="4954"/>
                  </a:cubicBezTo>
                  <a:cubicBezTo>
                    <a:pt x="2676" y="4933"/>
                    <a:pt x="2676" y="4913"/>
                    <a:pt x="2676" y="4894"/>
                  </a:cubicBezTo>
                  <a:cubicBezTo>
                    <a:pt x="2676" y="4705"/>
                    <a:pt x="2600" y="4534"/>
                    <a:pt x="2476" y="4411"/>
                  </a:cubicBezTo>
                  <a:cubicBezTo>
                    <a:pt x="2353" y="4288"/>
                    <a:pt x="2180" y="4212"/>
                    <a:pt x="1993" y="4212"/>
                  </a:cubicBezTo>
                  <a:cubicBezTo>
                    <a:pt x="1802" y="4212"/>
                    <a:pt x="1633" y="4288"/>
                    <a:pt x="1510" y="4411"/>
                  </a:cubicBezTo>
                  <a:cubicBezTo>
                    <a:pt x="1407" y="4514"/>
                    <a:pt x="1337" y="4648"/>
                    <a:pt x="1317" y="4798"/>
                  </a:cubicBezTo>
                  <a:cubicBezTo>
                    <a:pt x="790" y="4602"/>
                    <a:pt x="334" y="4257"/>
                    <a:pt x="0" y="3815"/>
                  </a:cubicBezTo>
                  <a:cubicBezTo>
                    <a:pt x="1238" y="3872"/>
                    <a:pt x="1701" y="3615"/>
                    <a:pt x="2090" y="2667"/>
                  </a:cubicBezTo>
                  <a:cubicBezTo>
                    <a:pt x="2503" y="1660"/>
                    <a:pt x="3457" y="2795"/>
                    <a:pt x="3737" y="1218"/>
                  </a:cubicBezTo>
                  <a:cubicBezTo>
                    <a:pt x="3871" y="467"/>
                    <a:pt x="4121" y="138"/>
                    <a:pt x="4350" y="0"/>
                  </a:cubicBezTo>
                  <a:close/>
                  <a:moveTo>
                    <a:pt x="5166" y="1518"/>
                  </a:moveTo>
                  <a:cubicBezTo>
                    <a:pt x="5043" y="1530"/>
                    <a:pt x="4930" y="1588"/>
                    <a:pt x="4845" y="1670"/>
                  </a:cubicBezTo>
                  <a:cubicBezTo>
                    <a:pt x="4751" y="1765"/>
                    <a:pt x="4691" y="1898"/>
                    <a:pt x="4691" y="2042"/>
                  </a:cubicBezTo>
                  <a:cubicBezTo>
                    <a:pt x="4691" y="2188"/>
                    <a:pt x="4751" y="2320"/>
                    <a:pt x="4845" y="2414"/>
                  </a:cubicBezTo>
                  <a:cubicBezTo>
                    <a:pt x="4932" y="2503"/>
                    <a:pt x="5049" y="2558"/>
                    <a:pt x="5176" y="2567"/>
                  </a:cubicBezTo>
                  <a:cubicBezTo>
                    <a:pt x="5205" y="2404"/>
                    <a:pt x="5219" y="2238"/>
                    <a:pt x="5219" y="2067"/>
                  </a:cubicBezTo>
                  <a:cubicBezTo>
                    <a:pt x="5222" y="1882"/>
                    <a:pt x="5203" y="1697"/>
                    <a:pt x="5166" y="1518"/>
                  </a:cubicBezTo>
                  <a:close/>
                  <a:moveTo>
                    <a:pt x="2581" y="4962"/>
                  </a:moveTo>
                  <a:cubicBezTo>
                    <a:pt x="2583" y="4940"/>
                    <a:pt x="2585" y="4915"/>
                    <a:pt x="2585" y="4892"/>
                  </a:cubicBezTo>
                  <a:cubicBezTo>
                    <a:pt x="2585" y="4728"/>
                    <a:pt x="2520" y="4580"/>
                    <a:pt x="2411" y="4471"/>
                  </a:cubicBezTo>
                  <a:cubicBezTo>
                    <a:pt x="2304" y="4364"/>
                    <a:pt x="2153" y="4296"/>
                    <a:pt x="1989" y="4296"/>
                  </a:cubicBezTo>
                  <a:cubicBezTo>
                    <a:pt x="1824" y="4296"/>
                    <a:pt x="1676" y="4364"/>
                    <a:pt x="1567" y="4471"/>
                  </a:cubicBezTo>
                  <a:cubicBezTo>
                    <a:pt x="1475" y="4563"/>
                    <a:pt x="1413" y="4687"/>
                    <a:pt x="1399" y="4826"/>
                  </a:cubicBezTo>
                  <a:cubicBezTo>
                    <a:pt x="1689" y="4923"/>
                    <a:pt x="1997" y="4975"/>
                    <a:pt x="2320" y="4975"/>
                  </a:cubicBezTo>
                  <a:cubicBezTo>
                    <a:pt x="2408" y="4972"/>
                    <a:pt x="2497" y="4970"/>
                    <a:pt x="2581" y="4962"/>
                  </a:cubicBezTo>
                  <a:close/>
                </a:path>
              </a:pathLst>
            </a:custGeom>
            <a:solidFill>
              <a:srgbClr val="88A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-2737558" y="2820050"/>
              <a:ext cx="83061" cy="83210"/>
            </a:xfrm>
            <a:custGeom>
              <a:avLst/>
              <a:gdLst/>
              <a:ahLst/>
              <a:cxnLst/>
              <a:rect l="l" t="t" r="r" b="b"/>
              <a:pathLst>
                <a:path w="556" h="557" extrusionOk="0">
                  <a:moveTo>
                    <a:pt x="278" y="556"/>
                  </a:moveTo>
                  <a:cubicBezTo>
                    <a:pt x="430" y="556"/>
                    <a:pt x="555" y="433"/>
                    <a:pt x="555" y="279"/>
                  </a:cubicBezTo>
                  <a:cubicBezTo>
                    <a:pt x="555" y="126"/>
                    <a:pt x="432" y="1"/>
                    <a:pt x="278" y="1"/>
                  </a:cubicBezTo>
                  <a:cubicBezTo>
                    <a:pt x="128" y="1"/>
                    <a:pt x="0" y="124"/>
                    <a:pt x="0" y="279"/>
                  </a:cubicBezTo>
                  <a:cubicBezTo>
                    <a:pt x="0" y="429"/>
                    <a:pt x="128" y="556"/>
                    <a:pt x="278" y="5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1"/>
          <p:cNvGrpSpPr/>
          <p:nvPr/>
        </p:nvGrpSpPr>
        <p:grpSpPr>
          <a:xfrm>
            <a:off x="2142783" y="1237080"/>
            <a:ext cx="6237683" cy="329567"/>
            <a:chOff x="552450" y="401675"/>
            <a:chExt cx="8079900" cy="426900"/>
          </a:xfrm>
        </p:grpSpPr>
        <p:sp>
          <p:nvSpPr>
            <p:cNvPr id="145" name="Google Shape;145;p11"/>
            <p:cNvSpPr/>
            <p:nvPr/>
          </p:nvSpPr>
          <p:spPr>
            <a:xfrm>
              <a:off x="552450" y="401675"/>
              <a:ext cx="8079900" cy="426900"/>
            </a:xfrm>
            <a:prstGeom prst="roundRect">
              <a:avLst>
                <a:gd name="adj" fmla="val 22312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rgbClr val="6DC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11"/>
          <p:cNvSpPr txBox="1">
            <a:spLocks noGrp="1"/>
          </p:cNvSpPr>
          <p:nvPr>
            <p:ph type="title" hasCustomPrompt="1"/>
          </p:nvPr>
        </p:nvSpPr>
        <p:spPr>
          <a:xfrm rot="294">
            <a:off x="3412800" y="2218300"/>
            <a:ext cx="35136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0" name="Google Shape;150;p11"/>
          <p:cNvSpPr txBox="1">
            <a:spLocks noGrp="1"/>
          </p:cNvSpPr>
          <p:nvPr>
            <p:ph type="subTitle" idx="1"/>
          </p:nvPr>
        </p:nvSpPr>
        <p:spPr>
          <a:xfrm>
            <a:off x="3623675" y="3899100"/>
            <a:ext cx="3091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9250"/>
            <a:ext cx="7704000" cy="29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70" r:id="rId17"/>
    <p:sldLayoutId id="2147483671" r:id="rId18"/>
    <p:sldLayoutId id="2147483672" r:id="rId19"/>
    <p:sldLayoutId id="2147483675" r:id="rId20"/>
    <p:sldLayoutId id="214748367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4"/>
          <p:cNvGrpSpPr/>
          <p:nvPr/>
        </p:nvGrpSpPr>
        <p:grpSpPr>
          <a:xfrm>
            <a:off x="6355880" y="1044847"/>
            <a:ext cx="1905829" cy="1550748"/>
            <a:chOff x="6707002" y="1482876"/>
            <a:chExt cx="1471342" cy="1197211"/>
          </a:xfrm>
        </p:grpSpPr>
        <p:sp>
          <p:nvSpPr>
            <p:cNvPr id="511" name="Google Shape;511;p34"/>
            <p:cNvSpPr/>
            <p:nvPr/>
          </p:nvSpPr>
          <p:spPr>
            <a:xfrm>
              <a:off x="7203122" y="1931938"/>
              <a:ext cx="366304" cy="366752"/>
            </a:xfrm>
            <a:custGeom>
              <a:avLst/>
              <a:gdLst/>
              <a:ahLst/>
              <a:cxnLst/>
              <a:rect l="l" t="t" r="r" b="b"/>
              <a:pathLst>
                <a:path w="2452" h="2455" extrusionOk="0">
                  <a:moveTo>
                    <a:pt x="1226" y="2454"/>
                  </a:moveTo>
                  <a:cubicBezTo>
                    <a:pt x="1902" y="2454"/>
                    <a:pt x="2451" y="1903"/>
                    <a:pt x="2451" y="1226"/>
                  </a:cubicBezTo>
                  <a:cubicBezTo>
                    <a:pt x="2451" y="552"/>
                    <a:pt x="1902" y="1"/>
                    <a:pt x="1226" y="1"/>
                  </a:cubicBezTo>
                  <a:cubicBezTo>
                    <a:pt x="549" y="1"/>
                    <a:pt x="0" y="552"/>
                    <a:pt x="0" y="1226"/>
                  </a:cubicBezTo>
                  <a:cubicBezTo>
                    <a:pt x="0" y="1903"/>
                    <a:pt x="553" y="2454"/>
                    <a:pt x="1226" y="2454"/>
                  </a:cubicBezTo>
                  <a:close/>
                </a:path>
              </a:pathLst>
            </a:custGeom>
            <a:solidFill>
              <a:srgbClr val="6BB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6707002" y="1482876"/>
              <a:ext cx="1471342" cy="1197211"/>
            </a:xfrm>
            <a:custGeom>
              <a:avLst/>
              <a:gdLst/>
              <a:ahLst/>
              <a:cxnLst/>
              <a:rect l="l" t="t" r="r" b="b"/>
              <a:pathLst>
                <a:path w="9849" h="8014" extrusionOk="0">
                  <a:moveTo>
                    <a:pt x="2143" y="0"/>
                  </a:moveTo>
                  <a:cubicBezTo>
                    <a:pt x="2606" y="0"/>
                    <a:pt x="2982" y="375"/>
                    <a:pt x="2982" y="837"/>
                  </a:cubicBezTo>
                  <a:cubicBezTo>
                    <a:pt x="2982" y="946"/>
                    <a:pt x="2961" y="1045"/>
                    <a:pt x="2924" y="1142"/>
                  </a:cubicBezTo>
                  <a:lnTo>
                    <a:pt x="8300" y="3856"/>
                  </a:lnTo>
                  <a:cubicBezTo>
                    <a:pt x="8450" y="3622"/>
                    <a:pt x="8711" y="3463"/>
                    <a:pt x="9009" y="3463"/>
                  </a:cubicBezTo>
                  <a:cubicBezTo>
                    <a:pt x="9472" y="3463"/>
                    <a:pt x="9848" y="3840"/>
                    <a:pt x="9848" y="4302"/>
                  </a:cubicBezTo>
                  <a:cubicBezTo>
                    <a:pt x="9848" y="4765"/>
                    <a:pt x="9472" y="5139"/>
                    <a:pt x="9009" y="5139"/>
                  </a:cubicBezTo>
                  <a:cubicBezTo>
                    <a:pt x="8709" y="5139"/>
                    <a:pt x="8444" y="4981"/>
                    <a:pt x="8298" y="4744"/>
                  </a:cubicBezTo>
                  <a:lnTo>
                    <a:pt x="2756" y="7483"/>
                  </a:lnTo>
                  <a:cubicBezTo>
                    <a:pt x="2766" y="7520"/>
                    <a:pt x="2770" y="7555"/>
                    <a:pt x="2770" y="7594"/>
                  </a:cubicBezTo>
                  <a:cubicBezTo>
                    <a:pt x="2770" y="7827"/>
                    <a:pt x="2583" y="8014"/>
                    <a:pt x="2353" y="8014"/>
                  </a:cubicBezTo>
                  <a:cubicBezTo>
                    <a:pt x="2120" y="8014"/>
                    <a:pt x="1933" y="7827"/>
                    <a:pt x="1933" y="7594"/>
                  </a:cubicBezTo>
                  <a:cubicBezTo>
                    <a:pt x="1933" y="7395"/>
                    <a:pt x="2071" y="7231"/>
                    <a:pt x="2260" y="7185"/>
                  </a:cubicBezTo>
                  <a:lnTo>
                    <a:pt x="2089" y="1670"/>
                  </a:lnTo>
                  <a:cubicBezTo>
                    <a:pt x="1654" y="1641"/>
                    <a:pt x="1306" y="1277"/>
                    <a:pt x="1306" y="835"/>
                  </a:cubicBezTo>
                  <a:cubicBezTo>
                    <a:pt x="1306" y="375"/>
                    <a:pt x="1680" y="0"/>
                    <a:pt x="2143" y="0"/>
                  </a:cubicBezTo>
                  <a:close/>
                  <a:moveTo>
                    <a:pt x="416" y="4551"/>
                  </a:moveTo>
                  <a:cubicBezTo>
                    <a:pt x="646" y="4551"/>
                    <a:pt x="833" y="4736"/>
                    <a:pt x="833" y="4969"/>
                  </a:cubicBezTo>
                  <a:cubicBezTo>
                    <a:pt x="833" y="5199"/>
                    <a:pt x="648" y="5384"/>
                    <a:pt x="416" y="5384"/>
                  </a:cubicBezTo>
                  <a:cubicBezTo>
                    <a:pt x="187" y="5384"/>
                    <a:pt x="0" y="5199"/>
                    <a:pt x="0" y="4969"/>
                  </a:cubicBezTo>
                  <a:cubicBezTo>
                    <a:pt x="2" y="4736"/>
                    <a:pt x="187" y="4551"/>
                    <a:pt x="416" y="4551"/>
                  </a:cubicBezTo>
                  <a:close/>
                  <a:moveTo>
                    <a:pt x="6856" y="952"/>
                  </a:moveTo>
                  <a:cubicBezTo>
                    <a:pt x="6716" y="952"/>
                    <a:pt x="6603" y="1066"/>
                    <a:pt x="6603" y="1205"/>
                  </a:cubicBezTo>
                  <a:cubicBezTo>
                    <a:pt x="6603" y="1343"/>
                    <a:pt x="6716" y="1456"/>
                    <a:pt x="6856" y="1456"/>
                  </a:cubicBezTo>
                  <a:cubicBezTo>
                    <a:pt x="6994" y="1456"/>
                    <a:pt x="7107" y="1343"/>
                    <a:pt x="7107" y="1205"/>
                  </a:cubicBezTo>
                  <a:cubicBezTo>
                    <a:pt x="7105" y="1066"/>
                    <a:pt x="6994" y="952"/>
                    <a:pt x="6856" y="952"/>
                  </a:cubicBezTo>
                  <a:close/>
                  <a:moveTo>
                    <a:pt x="8226" y="4600"/>
                  </a:moveTo>
                  <a:cubicBezTo>
                    <a:pt x="8189" y="4508"/>
                    <a:pt x="8170" y="4407"/>
                    <a:pt x="8170" y="4302"/>
                  </a:cubicBezTo>
                  <a:cubicBezTo>
                    <a:pt x="8170" y="4195"/>
                    <a:pt x="8191" y="4093"/>
                    <a:pt x="8228" y="4000"/>
                  </a:cubicBezTo>
                  <a:lnTo>
                    <a:pt x="2852" y="1286"/>
                  </a:lnTo>
                  <a:cubicBezTo>
                    <a:pt x="2721" y="1491"/>
                    <a:pt x="2503" y="1637"/>
                    <a:pt x="2252" y="1668"/>
                  </a:cubicBezTo>
                  <a:lnTo>
                    <a:pt x="2421" y="7183"/>
                  </a:lnTo>
                  <a:cubicBezTo>
                    <a:pt x="2530" y="7202"/>
                    <a:pt x="2622" y="7261"/>
                    <a:pt x="2686" y="73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34"/>
          <p:cNvSpPr/>
          <p:nvPr/>
        </p:nvSpPr>
        <p:spPr>
          <a:xfrm>
            <a:off x="8016245" y="2570874"/>
            <a:ext cx="278164" cy="278164"/>
          </a:xfrm>
          <a:custGeom>
            <a:avLst/>
            <a:gdLst/>
            <a:ahLst/>
            <a:cxnLst/>
            <a:rect l="l" t="t" r="r" b="b"/>
            <a:pathLst>
              <a:path w="1862" h="1862" extrusionOk="0">
                <a:moveTo>
                  <a:pt x="932" y="1862"/>
                </a:moveTo>
                <a:cubicBezTo>
                  <a:pt x="1446" y="1862"/>
                  <a:pt x="1861" y="1442"/>
                  <a:pt x="1861" y="933"/>
                </a:cubicBezTo>
                <a:cubicBezTo>
                  <a:pt x="1861" y="418"/>
                  <a:pt x="1444" y="1"/>
                  <a:pt x="932" y="1"/>
                </a:cubicBezTo>
                <a:cubicBezTo>
                  <a:pt x="418" y="1"/>
                  <a:pt x="0" y="420"/>
                  <a:pt x="0" y="933"/>
                </a:cubicBezTo>
                <a:cubicBezTo>
                  <a:pt x="4" y="1447"/>
                  <a:pt x="420" y="1862"/>
                  <a:pt x="932" y="18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4"/>
          <p:cNvSpPr/>
          <p:nvPr/>
        </p:nvSpPr>
        <p:spPr>
          <a:xfrm>
            <a:off x="6934521" y="2886981"/>
            <a:ext cx="1270413" cy="1124608"/>
          </a:xfrm>
          <a:custGeom>
            <a:avLst/>
            <a:gdLst/>
            <a:ahLst/>
            <a:cxnLst/>
            <a:rect l="l" t="t" r="r" b="b"/>
            <a:pathLst>
              <a:path w="8504" h="7528" extrusionOk="0">
                <a:moveTo>
                  <a:pt x="441" y="3303"/>
                </a:moveTo>
                <a:cubicBezTo>
                  <a:pt x="996" y="1229"/>
                  <a:pt x="3129" y="1"/>
                  <a:pt x="5201" y="556"/>
                </a:cubicBezTo>
                <a:cubicBezTo>
                  <a:pt x="7276" y="1111"/>
                  <a:pt x="8504" y="3244"/>
                  <a:pt x="7949" y="5317"/>
                </a:cubicBezTo>
                <a:cubicBezTo>
                  <a:pt x="7696" y="6256"/>
                  <a:pt x="7122" y="7023"/>
                  <a:pt x="6374" y="7527"/>
                </a:cubicBezTo>
                <a:lnTo>
                  <a:pt x="2014" y="7527"/>
                </a:lnTo>
                <a:cubicBezTo>
                  <a:pt x="682" y="6624"/>
                  <a:pt x="1" y="4946"/>
                  <a:pt x="441" y="33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4"/>
          <p:cNvSpPr/>
          <p:nvPr/>
        </p:nvSpPr>
        <p:spPr>
          <a:xfrm>
            <a:off x="7198790" y="3220117"/>
            <a:ext cx="967151" cy="791468"/>
          </a:xfrm>
          <a:custGeom>
            <a:avLst/>
            <a:gdLst/>
            <a:ahLst/>
            <a:cxnLst/>
            <a:rect l="l" t="t" r="r" b="b"/>
            <a:pathLst>
              <a:path w="6474" h="5298" extrusionOk="0">
                <a:moveTo>
                  <a:pt x="5707" y="0"/>
                </a:moveTo>
                <a:cubicBezTo>
                  <a:pt x="6268" y="886"/>
                  <a:pt x="6474" y="1995"/>
                  <a:pt x="6180" y="3087"/>
                </a:cubicBezTo>
                <a:cubicBezTo>
                  <a:pt x="5927" y="4026"/>
                  <a:pt x="5353" y="4793"/>
                  <a:pt x="4605" y="5297"/>
                </a:cubicBezTo>
                <a:lnTo>
                  <a:pt x="245" y="5297"/>
                </a:lnTo>
                <a:cubicBezTo>
                  <a:pt x="159" y="5240"/>
                  <a:pt x="81" y="5182"/>
                  <a:pt x="0" y="5116"/>
                </a:cubicBezTo>
                <a:cubicBezTo>
                  <a:pt x="282" y="4991"/>
                  <a:pt x="515" y="4771"/>
                  <a:pt x="663" y="4485"/>
                </a:cubicBezTo>
                <a:cubicBezTo>
                  <a:pt x="1082" y="3675"/>
                  <a:pt x="3363" y="4195"/>
                  <a:pt x="3233" y="2984"/>
                </a:cubicBezTo>
                <a:cubicBezTo>
                  <a:pt x="3105" y="1773"/>
                  <a:pt x="3387" y="2009"/>
                  <a:pt x="4806" y="1203"/>
                </a:cubicBezTo>
                <a:cubicBezTo>
                  <a:pt x="5462" y="833"/>
                  <a:pt x="5672" y="376"/>
                  <a:pt x="5707" y="0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4"/>
          <p:cNvSpPr/>
          <p:nvPr/>
        </p:nvSpPr>
        <p:spPr>
          <a:xfrm>
            <a:off x="7186540" y="2956446"/>
            <a:ext cx="912773" cy="1002258"/>
          </a:xfrm>
          <a:custGeom>
            <a:avLst/>
            <a:gdLst/>
            <a:ahLst/>
            <a:cxnLst/>
            <a:rect l="l" t="t" r="r" b="b"/>
            <a:pathLst>
              <a:path w="6110" h="6709" extrusionOk="0">
                <a:moveTo>
                  <a:pt x="2826" y="1656"/>
                </a:moveTo>
                <a:cubicBezTo>
                  <a:pt x="3019" y="1656"/>
                  <a:pt x="3175" y="1812"/>
                  <a:pt x="3175" y="2006"/>
                </a:cubicBezTo>
                <a:cubicBezTo>
                  <a:pt x="3175" y="2199"/>
                  <a:pt x="3019" y="2355"/>
                  <a:pt x="2826" y="2355"/>
                </a:cubicBezTo>
                <a:cubicBezTo>
                  <a:pt x="2632" y="2355"/>
                  <a:pt x="2476" y="2199"/>
                  <a:pt x="2476" y="2006"/>
                </a:cubicBezTo>
                <a:cubicBezTo>
                  <a:pt x="2476" y="1810"/>
                  <a:pt x="2632" y="1656"/>
                  <a:pt x="2826" y="1656"/>
                </a:cubicBezTo>
                <a:close/>
                <a:moveTo>
                  <a:pt x="1542" y="81"/>
                </a:moveTo>
                <a:cubicBezTo>
                  <a:pt x="1584" y="71"/>
                  <a:pt x="1625" y="60"/>
                  <a:pt x="1664" y="52"/>
                </a:cubicBezTo>
                <a:cubicBezTo>
                  <a:pt x="1703" y="147"/>
                  <a:pt x="1758" y="233"/>
                  <a:pt x="1828" y="305"/>
                </a:cubicBezTo>
                <a:cubicBezTo>
                  <a:pt x="1962" y="439"/>
                  <a:pt x="2149" y="521"/>
                  <a:pt x="2353" y="521"/>
                </a:cubicBezTo>
                <a:cubicBezTo>
                  <a:pt x="2558" y="521"/>
                  <a:pt x="2743" y="439"/>
                  <a:pt x="2877" y="305"/>
                </a:cubicBezTo>
                <a:cubicBezTo>
                  <a:pt x="2959" y="219"/>
                  <a:pt x="3023" y="116"/>
                  <a:pt x="3058" y="1"/>
                </a:cubicBezTo>
                <a:cubicBezTo>
                  <a:pt x="3099" y="7"/>
                  <a:pt x="3140" y="13"/>
                  <a:pt x="3181" y="21"/>
                </a:cubicBezTo>
                <a:cubicBezTo>
                  <a:pt x="3140" y="163"/>
                  <a:pt x="3064" y="291"/>
                  <a:pt x="2961" y="391"/>
                </a:cubicBezTo>
                <a:cubicBezTo>
                  <a:pt x="2805" y="548"/>
                  <a:pt x="2589" y="646"/>
                  <a:pt x="2349" y="646"/>
                </a:cubicBezTo>
                <a:cubicBezTo>
                  <a:pt x="2110" y="646"/>
                  <a:pt x="1894" y="548"/>
                  <a:pt x="1738" y="391"/>
                </a:cubicBezTo>
                <a:cubicBezTo>
                  <a:pt x="1656" y="305"/>
                  <a:pt x="1590" y="198"/>
                  <a:pt x="1542" y="81"/>
                </a:cubicBezTo>
                <a:close/>
                <a:moveTo>
                  <a:pt x="6110" y="5304"/>
                </a:moveTo>
                <a:cubicBezTo>
                  <a:pt x="6095" y="5343"/>
                  <a:pt x="6077" y="5384"/>
                  <a:pt x="6062" y="5421"/>
                </a:cubicBezTo>
                <a:cubicBezTo>
                  <a:pt x="5941" y="5333"/>
                  <a:pt x="5789" y="5277"/>
                  <a:pt x="5626" y="5277"/>
                </a:cubicBezTo>
                <a:cubicBezTo>
                  <a:pt x="5427" y="5277"/>
                  <a:pt x="5244" y="5360"/>
                  <a:pt x="5112" y="5491"/>
                </a:cubicBezTo>
                <a:cubicBezTo>
                  <a:pt x="4983" y="5623"/>
                  <a:pt x="4900" y="5806"/>
                  <a:pt x="4900" y="6005"/>
                </a:cubicBezTo>
                <a:cubicBezTo>
                  <a:pt x="4900" y="6207"/>
                  <a:pt x="4983" y="6388"/>
                  <a:pt x="5112" y="6519"/>
                </a:cubicBezTo>
                <a:cubicBezTo>
                  <a:pt x="5151" y="6558"/>
                  <a:pt x="5190" y="6589"/>
                  <a:pt x="5234" y="6618"/>
                </a:cubicBezTo>
                <a:cubicBezTo>
                  <a:pt x="5203" y="6645"/>
                  <a:pt x="5172" y="6676"/>
                  <a:pt x="5141" y="6704"/>
                </a:cubicBezTo>
                <a:cubicBezTo>
                  <a:pt x="5100" y="6676"/>
                  <a:pt x="5059" y="6643"/>
                  <a:pt x="5026" y="6608"/>
                </a:cubicBezTo>
                <a:cubicBezTo>
                  <a:pt x="4872" y="6454"/>
                  <a:pt x="4773" y="6240"/>
                  <a:pt x="4773" y="6003"/>
                </a:cubicBezTo>
                <a:cubicBezTo>
                  <a:pt x="4773" y="5767"/>
                  <a:pt x="4870" y="5553"/>
                  <a:pt x="5024" y="5399"/>
                </a:cubicBezTo>
                <a:cubicBezTo>
                  <a:pt x="5178" y="5244"/>
                  <a:pt x="5390" y="5150"/>
                  <a:pt x="5626" y="5150"/>
                </a:cubicBezTo>
                <a:cubicBezTo>
                  <a:pt x="5807" y="5152"/>
                  <a:pt x="5974" y="5209"/>
                  <a:pt x="6110" y="5304"/>
                </a:cubicBezTo>
                <a:close/>
                <a:moveTo>
                  <a:pt x="4664" y="2279"/>
                </a:moveTo>
                <a:cubicBezTo>
                  <a:pt x="4902" y="2279"/>
                  <a:pt x="5118" y="2376"/>
                  <a:pt x="5275" y="2532"/>
                </a:cubicBezTo>
                <a:cubicBezTo>
                  <a:pt x="5431" y="2690"/>
                  <a:pt x="5530" y="2906"/>
                  <a:pt x="5530" y="3145"/>
                </a:cubicBezTo>
                <a:cubicBezTo>
                  <a:pt x="5530" y="3383"/>
                  <a:pt x="5431" y="3599"/>
                  <a:pt x="5275" y="3756"/>
                </a:cubicBezTo>
                <a:cubicBezTo>
                  <a:pt x="5118" y="3914"/>
                  <a:pt x="4902" y="4011"/>
                  <a:pt x="4664" y="4011"/>
                </a:cubicBezTo>
                <a:cubicBezTo>
                  <a:pt x="4423" y="4011"/>
                  <a:pt x="4207" y="3914"/>
                  <a:pt x="4051" y="3756"/>
                </a:cubicBezTo>
                <a:cubicBezTo>
                  <a:pt x="3895" y="3599"/>
                  <a:pt x="3796" y="3383"/>
                  <a:pt x="3796" y="3145"/>
                </a:cubicBezTo>
                <a:cubicBezTo>
                  <a:pt x="3796" y="2906"/>
                  <a:pt x="3895" y="2690"/>
                  <a:pt x="4051" y="2532"/>
                </a:cubicBezTo>
                <a:cubicBezTo>
                  <a:pt x="4207" y="2376"/>
                  <a:pt x="4423" y="2279"/>
                  <a:pt x="4664" y="2279"/>
                </a:cubicBezTo>
                <a:close/>
                <a:moveTo>
                  <a:pt x="5188" y="2620"/>
                </a:moveTo>
                <a:cubicBezTo>
                  <a:pt x="5055" y="2487"/>
                  <a:pt x="4865" y="2405"/>
                  <a:pt x="4664" y="2405"/>
                </a:cubicBezTo>
                <a:cubicBezTo>
                  <a:pt x="4458" y="2405"/>
                  <a:pt x="4273" y="2487"/>
                  <a:pt x="4140" y="2620"/>
                </a:cubicBezTo>
                <a:cubicBezTo>
                  <a:pt x="4006" y="2754"/>
                  <a:pt x="3924" y="2939"/>
                  <a:pt x="3924" y="3145"/>
                </a:cubicBezTo>
                <a:cubicBezTo>
                  <a:pt x="3924" y="3350"/>
                  <a:pt x="4006" y="3536"/>
                  <a:pt x="4140" y="3669"/>
                </a:cubicBezTo>
                <a:cubicBezTo>
                  <a:pt x="4273" y="3803"/>
                  <a:pt x="4458" y="3885"/>
                  <a:pt x="4664" y="3885"/>
                </a:cubicBezTo>
                <a:cubicBezTo>
                  <a:pt x="4870" y="3885"/>
                  <a:pt x="5055" y="3803"/>
                  <a:pt x="5188" y="3669"/>
                </a:cubicBezTo>
                <a:cubicBezTo>
                  <a:pt x="5322" y="3536"/>
                  <a:pt x="5404" y="3348"/>
                  <a:pt x="5404" y="3145"/>
                </a:cubicBezTo>
                <a:cubicBezTo>
                  <a:pt x="5406" y="2941"/>
                  <a:pt x="5322" y="2756"/>
                  <a:pt x="5188" y="2620"/>
                </a:cubicBezTo>
                <a:close/>
                <a:moveTo>
                  <a:pt x="854" y="2291"/>
                </a:moveTo>
                <a:cubicBezTo>
                  <a:pt x="1090" y="2291"/>
                  <a:pt x="1304" y="2386"/>
                  <a:pt x="1458" y="2540"/>
                </a:cubicBezTo>
                <a:cubicBezTo>
                  <a:pt x="1612" y="2695"/>
                  <a:pt x="1709" y="2908"/>
                  <a:pt x="1709" y="3145"/>
                </a:cubicBezTo>
                <a:cubicBezTo>
                  <a:pt x="1709" y="3381"/>
                  <a:pt x="1614" y="3595"/>
                  <a:pt x="1460" y="3749"/>
                </a:cubicBezTo>
                <a:cubicBezTo>
                  <a:pt x="1306" y="3904"/>
                  <a:pt x="1092" y="3998"/>
                  <a:pt x="856" y="3998"/>
                </a:cubicBezTo>
                <a:cubicBezTo>
                  <a:pt x="619" y="3998"/>
                  <a:pt x="407" y="3904"/>
                  <a:pt x="253" y="3749"/>
                </a:cubicBezTo>
                <a:cubicBezTo>
                  <a:pt x="99" y="3595"/>
                  <a:pt x="0" y="3381"/>
                  <a:pt x="0" y="3145"/>
                </a:cubicBezTo>
                <a:cubicBezTo>
                  <a:pt x="0" y="2908"/>
                  <a:pt x="95" y="2695"/>
                  <a:pt x="249" y="2540"/>
                </a:cubicBezTo>
                <a:cubicBezTo>
                  <a:pt x="403" y="2388"/>
                  <a:pt x="619" y="2291"/>
                  <a:pt x="854" y="2291"/>
                </a:cubicBezTo>
                <a:close/>
                <a:moveTo>
                  <a:pt x="1370" y="2631"/>
                </a:moveTo>
                <a:cubicBezTo>
                  <a:pt x="1240" y="2499"/>
                  <a:pt x="1057" y="2417"/>
                  <a:pt x="856" y="2417"/>
                </a:cubicBezTo>
                <a:cubicBezTo>
                  <a:pt x="656" y="2417"/>
                  <a:pt x="473" y="2499"/>
                  <a:pt x="342" y="2631"/>
                </a:cubicBezTo>
                <a:cubicBezTo>
                  <a:pt x="212" y="2762"/>
                  <a:pt x="130" y="2943"/>
                  <a:pt x="130" y="3145"/>
                </a:cubicBezTo>
                <a:cubicBezTo>
                  <a:pt x="130" y="3344"/>
                  <a:pt x="212" y="3527"/>
                  <a:pt x="342" y="3659"/>
                </a:cubicBezTo>
                <a:cubicBezTo>
                  <a:pt x="473" y="3791"/>
                  <a:pt x="656" y="3873"/>
                  <a:pt x="860" y="3873"/>
                </a:cubicBezTo>
                <a:cubicBezTo>
                  <a:pt x="1059" y="3873"/>
                  <a:pt x="1242" y="3791"/>
                  <a:pt x="1374" y="3659"/>
                </a:cubicBezTo>
                <a:cubicBezTo>
                  <a:pt x="1503" y="3527"/>
                  <a:pt x="1586" y="3344"/>
                  <a:pt x="1586" y="3145"/>
                </a:cubicBezTo>
                <a:cubicBezTo>
                  <a:pt x="1581" y="2943"/>
                  <a:pt x="1501" y="2762"/>
                  <a:pt x="1370" y="2631"/>
                </a:cubicBezTo>
                <a:close/>
                <a:moveTo>
                  <a:pt x="1540" y="5456"/>
                </a:moveTo>
                <a:cubicBezTo>
                  <a:pt x="1715" y="5456"/>
                  <a:pt x="1871" y="5528"/>
                  <a:pt x="1985" y="5637"/>
                </a:cubicBezTo>
                <a:cubicBezTo>
                  <a:pt x="2098" y="5750"/>
                  <a:pt x="2168" y="5909"/>
                  <a:pt x="2168" y="6083"/>
                </a:cubicBezTo>
                <a:cubicBezTo>
                  <a:pt x="2168" y="6258"/>
                  <a:pt x="2096" y="6414"/>
                  <a:pt x="1985" y="6528"/>
                </a:cubicBezTo>
                <a:cubicBezTo>
                  <a:pt x="1871" y="6641"/>
                  <a:pt x="1715" y="6709"/>
                  <a:pt x="1540" y="6709"/>
                </a:cubicBezTo>
                <a:cubicBezTo>
                  <a:pt x="1368" y="6709"/>
                  <a:pt x="1209" y="6639"/>
                  <a:pt x="1094" y="6528"/>
                </a:cubicBezTo>
                <a:cubicBezTo>
                  <a:pt x="983" y="6414"/>
                  <a:pt x="911" y="6258"/>
                  <a:pt x="911" y="6083"/>
                </a:cubicBezTo>
                <a:cubicBezTo>
                  <a:pt x="911" y="5909"/>
                  <a:pt x="983" y="5750"/>
                  <a:pt x="1092" y="5637"/>
                </a:cubicBezTo>
                <a:cubicBezTo>
                  <a:pt x="1209" y="5524"/>
                  <a:pt x="1366" y="5456"/>
                  <a:pt x="1540" y="5456"/>
                </a:cubicBezTo>
                <a:close/>
                <a:moveTo>
                  <a:pt x="1894" y="5728"/>
                </a:moveTo>
                <a:cubicBezTo>
                  <a:pt x="1806" y="5637"/>
                  <a:pt x="1678" y="5582"/>
                  <a:pt x="1538" y="5582"/>
                </a:cubicBezTo>
                <a:cubicBezTo>
                  <a:pt x="1398" y="5582"/>
                  <a:pt x="1273" y="5637"/>
                  <a:pt x="1181" y="5728"/>
                </a:cubicBezTo>
                <a:cubicBezTo>
                  <a:pt x="1090" y="5818"/>
                  <a:pt x="1035" y="5944"/>
                  <a:pt x="1035" y="6085"/>
                </a:cubicBezTo>
                <a:cubicBezTo>
                  <a:pt x="1035" y="6227"/>
                  <a:pt x="1090" y="6351"/>
                  <a:pt x="1181" y="6443"/>
                </a:cubicBezTo>
                <a:cubicBezTo>
                  <a:pt x="1271" y="6532"/>
                  <a:pt x="1396" y="6589"/>
                  <a:pt x="1538" y="6589"/>
                </a:cubicBezTo>
                <a:cubicBezTo>
                  <a:pt x="1676" y="6589"/>
                  <a:pt x="1802" y="6532"/>
                  <a:pt x="1894" y="6443"/>
                </a:cubicBezTo>
                <a:cubicBezTo>
                  <a:pt x="1987" y="6353"/>
                  <a:pt x="2042" y="6227"/>
                  <a:pt x="2042" y="6085"/>
                </a:cubicBezTo>
                <a:cubicBezTo>
                  <a:pt x="2044" y="5946"/>
                  <a:pt x="1987" y="5820"/>
                  <a:pt x="1894" y="5728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4"/>
          <p:cNvSpPr/>
          <p:nvPr/>
        </p:nvSpPr>
        <p:spPr>
          <a:xfrm>
            <a:off x="7322335" y="3348442"/>
            <a:ext cx="776977" cy="613097"/>
          </a:xfrm>
          <a:custGeom>
            <a:avLst/>
            <a:gdLst/>
            <a:ahLst/>
            <a:cxnLst/>
            <a:rect l="l" t="t" r="r" b="b"/>
            <a:pathLst>
              <a:path w="5201" h="4104" extrusionOk="0">
                <a:moveTo>
                  <a:pt x="5201" y="2680"/>
                </a:moveTo>
                <a:lnTo>
                  <a:pt x="5201" y="2680"/>
                </a:lnTo>
                <a:lnTo>
                  <a:pt x="5199" y="2682"/>
                </a:lnTo>
                <a:lnTo>
                  <a:pt x="5188" y="2705"/>
                </a:lnTo>
                <a:lnTo>
                  <a:pt x="5186" y="2709"/>
                </a:lnTo>
                <a:lnTo>
                  <a:pt x="5182" y="2711"/>
                </a:lnTo>
                <a:lnTo>
                  <a:pt x="5180" y="2713"/>
                </a:lnTo>
                <a:lnTo>
                  <a:pt x="5178" y="2715"/>
                </a:lnTo>
                <a:cubicBezTo>
                  <a:pt x="5170" y="2736"/>
                  <a:pt x="5159" y="2756"/>
                  <a:pt x="5151" y="2775"/>
                </a:cubicBezTo>
                <a:lnTo>
                  <a:pt x="5149" y="2777"/>
                </a:lnTo>
                <a:lnTo>
                  <a:pt x="5147" y="2779"/>
                </a:lnTo>
                <a:lnTo>
                  <a:pt x="5145" y="2783"/>
                </a:lnTo>
                <a:lnTo>
                  <a:pt x="5141" y="2785"/>
                </a:lnTo>
                <a:lnTo>
                  <a:pt x="5137" y="2795"/>
                </a:lnTo>
                <a:lnTo>
                  <a:pt x="5135" y="2797"/>
                </a:lnTo>
                <a:lnTo>
                  <a:pt x="5131" y="2799"/>
                </a:lnTo>
                <a:cubicBezTo>
                  <a:pt x="5011" y="2711"/>
                  <a:pt x="4859" y="2655"/>
                  <a:pt x="4697" y="2655"/>
                </a:cubicBezTo>
                <a:cubicBezTo>
                  <a:pt x="4497" y="2655"/>
                  <a:pt x="4314" y="2738"/>
                  <a:pt x="4183" y="2869"/>
                </a:cubicBezTo>
                <a:cubicBezTo>
                  <a:pt x="4051" y="3001"/>
                  <a:pt x="3969" y="3184"/>
                  <a:pt x="3969" y="3383"/>
                </a:cubicBezTo>
                <a:cubicBezTo>
                  <a:pt x="3969" y="3585"/>
                  <a:pt x="4051" y="3766"/>
                  <a:pt x="4183" y="3897"/>
                </a:cubicBezTo>
                <a:cubicBezTo>
                  <a:pt x="4222" y="3936"/>
                  <a:pt x="4261" y="3967"/>
                  <a:pt x="4304" y="3996"/>
                </a:cubicBezTo>
                <a:lnTo>
                  <a:pt x="4302" y="3998"/>
                </a:lnTo>
                <a:lnTo>
                  <a:pt x="4298" y="4000"/>
                </a:lnTo>
                <a:lnTo>
                  <a:pt x="4296" y="4002"/>
                </a:lnTo>
                <a:lnTo>
                  <a:pt x="4294" y="4006"/>
                </a:lnTo>
                <a:lnTo>
                  <a:pt x="4292" y="4008"/>
                </a:lnTo>
                <a:lnTo>
                  <a:pt x="4288" y="4010"/>
                </a:lnTo>
                <a:lnTo>
                  <a:pt x="4285" y="4013"/>
                </a:lnTo>
                <a:lnTo>
                  <a:pt x="4283" y="4017"/>
                </a:lnTo>
                <a:lnTo>
                  <a:pt x="4281" y="4019"/>
                </a:lnTo>
                <a:lnTo>
                  <a:pt x="4277" y="4021"/>
                </a:lnTo>
                <a:lnTo>
                  <a:pt x="4275" y="4023"/>
                </a:lnTo>
                <a:lnTo>
                  <a:pt x="4273" y="4027"/>
                </a:lnTo>
                <a:lnTo>
                  <a:pt x="4244" y="4054"/>
                </a:lnTo>
                <a:lnTo>
                  <a:pt x="4242" y="4058"/>
                </a:lnTo>
                <a:lnTo>
                  <a:pt x="4240" y="4060"/>
                </a:lnTo>
                <a:lnTo>
                  <a:pt x="4236" y="4062"/>
                </a:lnTo>
                <a:lnTo>
                  <a:pt x="4234" y="4064"/>
                </a:lnTo>
                <a:lnTo>
                  <a:pt x="4232" y="4068"/>
                </a:lnTo>
                <a:lnTo>
                  <a:pt x="4195" y="4101"/>
                </a:lnTo>
                <a:lnTo>
                  <a:pt x="4193" y="4103"/>
                </a:lnTo>
                <a:cubicBezTo>
                  <a:pt x="4152" y="4074"/>
                  <a:pt x="4111" y="4041"/>
                  <a:pt x="4078" y="4006"/>
                </a:cubicBezTo>
                <a:cubicBezTo>
                  <a:pt x="3924" y="3852"/>
                  <a:pt x="3825" y="3638"/>
                  <a:pt x="3825" y="3402"/>
                </a:cubicBezTo>
                <a:cubicBezTo>
                  <a:pt x="3825" y="3165"/>
                  <a:pt x="3922" y="2951"/>
                  <a:pt x="4076" y="2797"/>
                </a:cubicBezTo>
                <a:cubicBezTo>
                  <a:pt x="4230" y="2643"/>
                  <a:pt x="4442" y="2548"/>
                  <a:pt x="4678" y="2548"/>
                </a:cubicBezTo>
                <a:cubicBezTo>
                  <a:pt x="4898" y="2528"/>
                  <a:pt x="5065" y="2585"/>
                  <a:pt x="5201" y="2680"/>
                </a:cubicBezTo>
                <a:close/>
                <a:moveTo>
                  <a:pt x="2" y="3431"/>
                </a:moveTo>
                <a:cubicBezTo>
                  <a:pt x="43" y="3398"/>
                  <a:pt x="88" y="3367"/>
                  <a:pt x="140" y="3340"/>
                </a:cubicBezTo>
                <a:cubicBezTo>
                  <a:pt x="130" y="3379"/>
                  <a:pt x="123" y="3418"/>
                  <a:pt x="123" y="3459"/>
                </a:cubicBezTo>
                <a:cubicBezTo>
                  <a:pt x="123" y="3597"/>
                  <a:pt x="181" y="3723"/>
                  <a:pt x="272" y="3815"/>
                </a:cubicBezTo>
                <a:cubicBezTo>
                  <a:pt x="360" y="3908"/>
                  <a:pt x="487" y="3963"/>
                  <a:pt x="627" y="3963"/>
                </a:cubicBezTo>
                <a:cubicBezTo>
                  <a:pt x="767" y="3963"/>
                  <a:pt x="893" y="3906"/>
                  <a:pt x="985" y="3815"/>
                </a:cubicBezTo>
                <a:cubicBezTo>
                  <a:pt x="1076" y="3727"/>
                  <a:pt x="1131" y="3599"/>
                  <a:pt x="1131" y="3459"/>
                </a:cubicBezTo>
                <a:cubicBezTo>
                  <a:pt x="1131" y="3320"/>
                  <a:pt x="1076" y="3194"/>
                  <a:pt x="985" y="3102"/>
                </a:cubicBezTo>
                <a:lnTo>
                  <a:pt x="975" y="3091"/>
                </a:lnTo>
                <a:lnTo>
                  <a:pt x="1119" y="3065"/>
                </a:lnTo>
                <a:cubicBezTo>
                  <a:pt x="1203" y="3174"/>
                  <a:pt x="1259" y="3309"/>
                  <a:pt x="1259" y="3457"/>
                </a:cubicBezTo>
                <a:cubicBezTo>
                  <a:pt x="1259" y="3632"/>
                  <a:pt x="1187" y="3790"/>
                  <a:pt x="1076" y="3904"/>
                </a:cubicBezTo>
                <a:cubicBezTo>
                  <a:pt x="962" y="4017"/>
                  <a:pt x="806" y="4085"/>
                  <a:pt x="631" y="4085"/>
                </a:cubicBezTo>
                <a:cubicBezTo>
                  <a:pt x="459" y="4085"/>
                  <a:pt x="298" y="4013"/>
                  <a:pt x="185" y="3904"/>
                </a:cubicBezTo>
                <a:cubicBezTo>
                  <a:pt x="72" y="3790"/>
                  <a:pt x="0" y="3632"/>
                  <a:pt x="0" y="3457"/>
                </a:cubicBezTo>
                <a:close/>
                <a:moveTo>
                  <a:pt x="2961" y="872"/>
                </a:moveTo>
                <a:cubicBezTo>
                  <a:pt x="2998" y="854"/>
                  <a:pt x="3035" y="838"/>
                  <a:pt x="3072" y="817"/>
                </a:cubicBezTo>
                <a:cubicBezTo>
                  <a:pt x="3111" y="901"/>
                  <a:pt x="3163" y="977"/>
                  <a:pt x="3226" y="1045"/>
                </a:cubicBezTo>
                <a:cubicBezTo>
                  <a:pt x="3360" y="1179"/>
                  <a:pt x="3545" y="1261"/>
                  <a:pt x="3751" y="1261"/>
                </a:cubicBezTo>
                <a:cubicBezTo>
                  <a:pt x="3956" y="1261"/>
                  <a:pt x="4142" y="1179"/>
                  <a:pt x="4275" y="1045"/>
                </a:cubicBezTo>
                <a:cubicBezTo>
                  <a:pt x="4409" y="912"/>
                  <a:pt x="4491" y="724"/>
                  <a:pt x="4491" y="521"/>
                </a:cubicBezTo>
                <a:cubicBezTo>
                  <a:pt x="4491" y="358"/>
                  <a:pt x="4440" y="210"/>
                  <a:pt x="4349" y="87"/>
                </a:cubicBezTo>
                <a:cubicBezTo>
                  <a:pt x="4384" y="58"/>
                  <a:pt x="4415" y="29"/>
                  <a:pt x="4442" y="1"/>
                </a:cubicBezTo>
                <a:cubicBezTo>
                  <a:pt x="4551" y="145"/>
                  <a:pt x="4614" y="326"/>
                  <a:pt x="4614" y="521"/>
                </a:cubicBezTo>
                <a:cubicBezTo>
                  <a:pt x="4614" y="759"/>
                  <a:pt x="4518" y="975"/>
                  <a:pt x="4360" y="1132"/>
                </a:cubicBezTo>
                <a:cubicBezTo>
                  <a:pt x="4203" y="1290"/>
                  <a:pt x="3987" y="1387"/>
                  <a:pt x="3749" y="1387"/>
                </a:cubicBezTo>
                <a:cubicBezTo>
                  <a:pt x="3510" y="1387"/>
                  <a:pt x="3294" y="1290"/>
                  <a:pt x="3136" y="1132"/>
                </a:cubicBezTo>
                <a:cubicBezTo>
                  <a:pt x="3068" y="1058"/>
                  <a:pt x="3006" y="973"/>
                  <a:pt x="2961" y="8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4"/>
          <p:cNvSpPr/>
          <p:nvPr/>
        </p:nvSpPr>
        <p:spPr>
          <a:xfrm>
            <a:off x="5689814" y="2443147"/>
            <a:ext cx="866462" cy="866462"/>
          </a:xfrm>
          <a:custGeom>
            <a:avLst/>
            <a:gdLst/>
            <a:ahLst/>
            <a:cxnLst/>
            <a:rect l="l" t="t" r="r" b="b"/>
            <a:pathLst>
              <a:path w="5800" h="5800" extrusionOk="0">
                <a:moveTo>
                  <a:pt x="2900" y="5799"/>
                </a:moveTo>
                <a:cubicBezTo>
                  <a:pt x="4498" y="5799"/>
                  <a:pt x="5800" y="4496"/>
                  <a:pt x="5800" y="2900"/>
                </a:cubicBezTo>
                <a:cubicBezTo>
                  <a:pt x="5800" y="1300"/>
                  <a:pt x="4496" y="1"/>
                  <a:pt x="2900" y="1"/>
                </a:cubicBezTo>
                <a:cubicBezTo>
                  <a:pt x="1300" y="1"/>
                  <a:pt x="1" y="1304"/>
                  <a:pt x="1" y="2900"/>
                </a:cubicBezTo>
                <a:cubicBezTo>
                  <a:pt x="1" y="4496"/>
                  <a:pt x="1302" y="5799"/>
                  <a:pt x="2900" y="5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4"/>
          <p:cNvSpPr/>
          <p:nvPr/>
        </p:nvSpPr>
        <p:spPr>
          <a:xfrm>
            <a:off x="5792146" y="2488262"/>
            <a:ext cx="460271" cy="499411"/>
          </a:xfrm>
          <a:custGeom>
            <a:avLst/>
            <a:gdLst/>
            <a:ahLst/>
            <a:cxnLst/>
            <a:rect l="l" t="t" r="r" b="b"/>
            <a:pathLst>
              <a:path w="3081" h="3343" extrusionOk="0">
                <a:moveTo>
                  <a:pt x="2608" y="1"/>
                </a:moveTo>
                <a:cubicBezTo>
                  <a:pt x="2739" y="1"/>
                  <a:pt x="2855" y="52"/>
                  <a:pt x="2941" y="141"/>
                </a:cubicBezTo>
                <a:cubicBezTo>
                  <a:pt x="3027" y="225"/>
                  <a:pt x="3081" y="344"/>
                  <a:pt x="3081" y="474"/>
                </a:cubicBezTo>
                <a:cubicBezTo>
                  <a:pt x="3081" y="605"/>
                  <a:pt x="3029" y="721"/>
                  <a:pt x="2941" y="809"/>
                </a:cubicBezTo>
                <a:cubicBezTo>
                  <a:pt x="2855" y="895"/>
                  <a:pt x="2739" y="947"/>
                  <a:pt x="2608" y="947"/>
                </a:cubicBezTo>
                <a:cubicBezTo>
                  <a:pt x="2476" y="947"/>
                  <a:pt x="2361" y="895"/>
                  <a:pt x="2273" y="809"/>
                </a:cubicBezTo>
                <a:cubicBezTo>
                  <a:pt x="2188" y="725"/>
                  <a:pt x="2135" y="605"/>
                  <a:pt x="2135" y="474"/>
                </a:cubicBezTo>
                <a:cubicBezTo>
                  <a:pt x="2135" y="344"/>
                  <a:pt x="2186" y="227"/>
                  <a:pt x="2273" y="141"/>
                </a:cubicBezTo>
                <a:cubicBezTo>
                  <a:pt x="2361" y="56"/>
                  <a:pt x="2478" y="1"/>
                  <a:pt x="2608" y="1"/>
                </a:cubicBezTo>
                <a:close/>
                <a:moveTo>
                  <a:pt x="994" y="2308"/>
                </a:moveTo>
                <a:cubicBezTo>
                  <a:pt x="1138" y="2308"/>
                  <a:pt x="1265" y="2364"/>
                  <a:pt x="1358" y="2458"/>
                </a:cubicBezTo>
                <a:cubicBezTo>
                  <a:pt x="1454" y="2555"/>
                  <a:pt x="1510" y="2682"/>
                  <a:pt x="1510" y="2826"/>
                </a:cubicBezTo>
                <a:cubicBezTo>
                  <a:pt x="1510" y="2970"/>
                  <a:pt x="1454" y="3100"/>
                  <a:pt x="1358" y="3192"/>
                </a:cubicBezTo>
                <a:cubicBezTo>
                  <a:pt x="1265" y="3287"/>
                  <a:pt x="1136" y="3342"/>
                  <a:pt x="992" y="3342"/>
                </a:cubicBezTo>
                <a:cubicBezTo>
                  <a:pt x="846" y="3342"/>
                  <a:pt x="718" y="3287"/>
                  <a:pt x="626" y="3192"/>
                </a:cubicBezTo>
                <a:cubicBezTo>
                  <a:pt x="533" y="3096"/>
                  <a:pt x="473" y="2968"/>
                  <a:pt x="473" y="2824"/>
                </a:cubicBezTo>
                <a:cubicBezTo>
                  <a:pt x="473" y="2680"/>
                  <a:pt x="531" y="2551"/>
                  <a:pt x="626" y="2458"/>
                </a:cubicBezTo>
                <a:cubicBezTo>
                  <a:pt x="720" y="2366"/>
                  <a:pt x="852" y="2308"/>
                  <a:pt x="994" y="2308"/>
                </a:cubicBezTo>
                <a:close/>
                <a:moveTo>
                  <a:pt x="1300" y="2524"/>
                </a:moveTo>
                <a:cubicBezTo>
                  <a:pt x="1222" y="2446"/>
                  <a:pt x="1115" y="2396"/>
                  <a:pt x="996" y="2396"/>
                </a:cubicBezTo>
                <a:cubicBezTo>
                  <a:pt x="876" y="2396"/>
                  <a:pt x="769" y="2446"/>
                  <a:pt x="691" y="2524"/>
                </a:cubicBezTo>
                <a:cubicBezTo>
                  <a:pt x="615" y="2600"/>
                  <a:pt x="566" y="2709"/>
                  <a:pt x="566" y="2826"/>
                </a:cubicBezTo>
                <a:cubicBezTo>
                  <a:pt x="566" y="2946"/>
                  <a:pt x="615" y="3052"/>
                  <a:pt x="691" y="3131"/>
                </a:cubicBezTo>
                <a:cubicBezTo>
                  <a:pt x="769" y="3207"/>
                  <a:pt x="876" y="3256"/>
                  <a:pt x="996" y="3256"/>
                </a:cubicBezTo>
                <a:cubicBezTo>
                  <a:pt x="1115" y="3256"/>
                  <a:pt x="1222" y="3207"/>
                  <a:pt x="1300" y="3131"/>
                </a:cubicBezTo>
                <a:cubicBezTo>
                  <a:pt x="1376" y="3052"/>
                  <a:pt x="1425" y="2946"/>
                  <a:pt x="1425" y="2826"/>
                </a:cubicBezTo>
                <a:cubicBezTo>
                  <a:pt x="1425" y="2709"/>
                  <a:pt x="1376" y="2600"/>
                  <a:pt x="1300" y="2524"/>
                </a:cubicBezTo>
                <a:close/>
                <a:moveTo>
                  <a:pt x="301" y="1451"/>
                </a:moveTo>
                <a:cubicBezTo>
                  <a:pt x="383" y="1451"/>
                  <a:pt x="461" y="1486"/>
                  <a:pt x="515" y="1539"/>
                </a:cubicBezTo>
                <a:cubicBezTo>
                  <a:pt x="570" y="1592"/>
                  <a:pt x="603" y="1671"/>
                  <a:pt x="603" y="1753"/>
                </a:cubicBezTo>
                <a:cubicBezTo>
                  <a:pt x="603" y="1835"/>
                  <a:pt x="568" y="1911"/>
                  <a:pt x="515" y="1965"/>
                </a:cubicBezTo>
                <a:cubicBezTo>
                  <a:pt x="461" y="2020"/>
                  <a:pt x="383" y="2053"/>
                  <a:pt x="301" y="2053"/>
                </a:cubicBezTo>
                <a:cubicBezTo>
                  <a:pt x="220" y="2053"/>
                  <a:pt x="142" y="2020"/>
                  <a:pt x="89" y="1965"/>
                </a:cubicBezTo>
                <a:cubicBezTo>
                  <a:pt x="33" y="1911"/>
                  <a:pt x="0" y="1835"/>
                  <a:pt x="0" y="1753"/>
                </a:cubicBezTo>
                <a:cubicBezTo>
                  <a:pt x="0" y="1671"/>
                  <a:pt x="35" y="1592"/>
                  <a:pt x="89" y="1539"/>
                </a:cubicBezTo>
                <a:cubicBezTo>
                  <a:pt x="144" y="1486"/>
                  <a:pt x="220" y="1451"/>
                  <a:pt x="301" y="1451"/>
                </a:cubicBezTo>
                <a:close/>
                <a:moveTo>
                  <a:pt x="451" y="1601"/>
                </a:moveTo>
                <a:cubicBezTo>
                  <a:pt x="412" y="1562"/>
                  <a:pt x="358" y="1537"/>
                  <a:pt x="301" y="1537"/>
                </a:cubicBezTo>
                <a:cubicBezTo>
                  <a:pt x="243" y="1537"/>
                  <a:pt x="190" y="1560"/>
                  <a:pt x="153" y="1601"/>
                </a:cubicBezTo>
                <a:cubicBezTo>
                  <a:pt x="114" y="1640"/>
                  <a:pt x="89" y="1691"/>
                  <a:pt x="89" y="1749"/>
                </a:cubicBezTo>
                <a:cubicBezTo>
                  <a:pt x="89" y="1808"/>
                  <a:pt x="111" y="1862"/>
                  <a:pt x="153" y="1899"/>
                </a:cubicBezTo>
                <a:cubicBezTo>
                  <a:pt x="192" y="1938"/>
                  <a:pt x="245" y="1961"/>
                  <a:pt x="301" y="1961"/>
                </a:cubicBezTo>
                <a:cubicBezTo>
                  <a:pt x="360" y="1961"/>
                  <a:pt x="414" y="1938"/>
                  <a:pt x="451" y="1899"/>
                </a:cubicBezTo>
                <a:cubicBezTo>
                  <a:pt x="490" y="1860"/>
                  <a:pt x="515" y="1806"/>
                  <a:pt x="515" y="1749"/>
                </a:cubicBezTo>
                <a:cubicBezTo>
                  <a:pt x="515" y="1693"/>
                  <a:pt x="492" y="1642"/>
                  <a:pt x="451" y="1601"/>
                </a:cubicBezTo>
                <a:close/>
                <a:moveTo>
                  <a:pt x="2608" y="89"/>
                </a:moveTo>
                <a:cubicBezTo>
                  <a:pt x="2503" y="89"/>
                  <a:pt x="2404" y="132"/>
                  <a:pt x="2334" y="202"/>
                </a:cubicBezTo>
                <a:cubicBezTo>
                  <a:pt x="2267" y="272"/>
                  <a:pt x="2221" y="369"/>
                  <a:pt x="2221" y="474"/>
                </a:cubicBezTo>
                <a:cubicBezTo>
                  <a:pt x="2221" y="581"/>
                  <a:pt x="2267" y="677"/>
                  <a:pt x="2334" y="747"/>
                </a:cubicBezTo>
                <a:cubicBezTo>
                  <a:pt x="2404" y="815"/>
                  <a:pt x="2503" y="860"/>
                  <a:pt x="2608" y="860"/>
                </a:cubicBezTo>
                <a:cubicBezTo>
                  <a:pt x="2713" y="860"/>
                  <a:pt x="2811" y="817"/>
                  <a:pt x="2879" y="747"/>
                </a:cubicBezTo>
                <a:cubicBezTo>
                  <a:pt x="2949" y="677"/>
                  <a:pt x="2992" y="581"/>
                  <a:pt x="2992" y="474"/>
                </a:cubicBezTo>
                <a:cubicBezTo>
                  <a:pt x="2992" y="262"/>
                  <a:pt x="2820" y="89"/>
                  <a:pt x="2608" y="89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4"/>
          <p:cNvSpPr/>
          <p:nvPr/>
        </p:nvSpPr>
        <p:spPr>
          <a:xfrm>
            <a:off x="5776161" y="2566691"/>
            <a:ext cx="780115" cy="743215"/>
          </a:xfrm>
          <a:custGeom>
            <a:avLst/>
            <a:gdLst/>
            <a:ahLst/>
            <a:cxnLst/>
            <a:rect l="l" t="t" r="r" b="b"/>
            <a:pathLst>
              <a:path w="5222" h="4975" extrusionOk="0">
                <a:moveTo>
                  <a:pt x="4350" y="0"/>
                </a:moveTo>
                <a:cubicBezTo>
                  <a:pt x="4742" y="385"/>
                  <a:pt x="5026" y="878"/>
                  <a:pt x="5152" y="1433"/>
                </a:cubicBezTo>
                <a:cubicBezTo>
                  <a:pt x="5010" y="1448"/>
                  <a:pt x="4880" y="1512"/>
                  <a:pt x="4786" y="1610"/>
                </a:cubicBezTo>
                <a:cubicBezTo>
                  <a:pt x="4675" y="1721"/>
                  <a:pt x="4607" y="1876"/>
                  <a:pt x="4607" y="2046"/>
                </a:cubicBezTo>
                <a:cubicBezTo>
                  <a:pt x="4607" y="2217"/>
                  <a:pt x="4675" y="2371"/>
                  <a:pt x="4786" y="2484"/>
                </a:cubicBezTo>
                <a:cubicBezTo>
                  <a:pt x="4886" y="2585"/>
                  <a:pt x="5018" y="2649"/>
                  <a:pt x="5164" y="2661"/>
                </a:cubicBezTo>
                <a:cubicBezTo>
                  <a:pt x="4917" y="3870"/>
                  <a:pt x="3918" y="4806"/>
                  <a:pt x="2674" y="4954"/>
                </a:cubicBezTo>
                <a:cubicBezTo>
                  <a:pt x="2676" y="4933"/>
                  <a:pt x="2676" y="4913"/>
                  <a:pt x="2676" y="4894"/>
                </a:cubicBezTo>
                <a:cubicBezTo>
                  <a:pt x="2676" y="4705"/>
                  <a:pt x="2600" y="4534"/>
                  <a:pt x="2476" y="4411"/>
                </a:cubicBezTo>
                <a:cubicBezTo>
                  <a:pt x="2353" y="4288"/>
                  <a:pt x="2180" y="4212"/>
                  <a:pt x="1993" y="4212"/>
                </a:cubicBezTo>
                <a:cubicBezTo>
                  <a:pt x="1802" y="4212"/>
                  <a:pt x="1633" y="4288"/>
                  <a:pt x="1510" y="4411"/>
                </a:cubicBezTo>
                <a:cubicBezTo>
                  <a:pt x="1407" y="4514"/>
                  <a:pt x="1337" y="4648"/>
                  <a:pt x="1317" y="4798"/>
                </a:cubicBezTo>
                <a:cubicBezTo>
                  <a:pt x="790" y="4602"/>
                  <a:pt x="334" y="4257"/>
                  <a:pt x="0" y="3815"/>
                </a:cubicBezTo>
                <a:cubicBezTo>
                  <a:pt x="1238" y="3872"/>
                  <a:pt x="1701" y="3615"/>
                  <a:pt x="2090" y="2667"/>
                </a:cubicBezTo>
                <a:cubicBezTo>
                  <a:pt x="2503" y="1660"/>
                  <a:pt x="3457" y="2795"/>
                  <a:pt x="3737" y="1218"/>
                </a:cubicBezTo>
                <a:cubicBezTo>
                  <a:pt x="3871" y="467"/>
                  <a:pt x="4121" y="138"/>
                  <a:pt x="4350" y="0"/>
                </a:cubicBezTo>
                <a:close/>
                <a:moveTo>
                  <a:pt x="5166" y="1518"/>
                </a:moveTo>
                <a:cubicBezTo>
                  <a:pt x="5043" y="1530"/>
                  <a:pt x="4930" y="1588"/>
                  <a:pt x="4845" y="1670"/>
                </a:cubicBezTo>
                <a:cubicBezTo>
                  <a:pt x="4751" y="1765"/>
                  <a:pt x="4691" y="1898"/>
                  <a:pt x="4691" y="2042"/>
                </a:cubicBezTo>
                <a:cubicBezTo>
                  <a:pt x="4691" y="2188"/>
                  <a:pt x="4751" y="2320"/>
                  <a:pt x="4845" y="2414"/>
                </a:cubicBezTo>
                <a:cubicBezTo>
                  <a:pt x="4932" y="2503"/>
                  <a:pt x="5049" y="2558"/>
                  <a:pt x="5176" y="2567"/>
                </a:cubicBezTo>
                <a:cubicBezTo>
                  <a:pt x="5205" y="2404"/>
                  <a:pt x="5219" y="2238"/>
                  <a:pt x="5219" y="2067"/>
                </a:cubicBezTo>
                <a:cubicBezTo>
                  <a:pt x="5222" y="1882"/>
                  <a:pt x="5203" y="1697"/>
                  <a:pt x="5166" y="1518"/>
                </a:cubicBezTo>
                <a:close/>
                <a:moveTo>
                  <a:pt x="2581" y="4962"/>
                </a:moveTo>
                <a:cubicBezTo>
                  <a:pt x="2583" y="4940"/>
                  <a:pt x="2585" y="4915"/>
                  <a:pt x="2585" y="4892"/>
                </a:cubicBezTo>
                <a:cubicBezTo>
                  <a:pt x="2585" y="4728"/>
                  <a:pt x="2520" y="4580"/>
                  <a:pt x="2411" y="4471"/>
                </a:cubicBezTo>
                <a:cubicBezTo>
                  <a:pt x="2304" y="4364"/>
                  <a:pt x="2153" y="4296"/>
                  <a:pt x="1989" y="4296"/>
                </a:cubicBezTo>
                <a:cubicBezTo>
                  <a:pt x="1824" y="4296"/>
                  <a:pt x="1676" y="4364"/>
                  <a:pt x="1567" y="4471"/>
                </a:cubicBezTo>
                <a:cubicBezTo>
                  <a:pt x="1475" y="4563"/>
                  <a:pt x="1413" y="4687"/>
                  <a:pt x="1399" y="4826"/>
                </a:cubicBezTo>
                <a:cubicBezTo>
                  <a:pt x="1689" y="4923"/>
                  <a:pt x="1997" y="4975"/>
                  <a:pt x="2320" y="4975"/>
                </a:cubicBezTo>
                <a:cubicBezTo>
                  <a:pt x="2408" y="4972"/>
                  <a:pt x="2497" y="4970"/>
                  <a:pt x="2581" y="4962"/>
                </a:cubicBezTo>
                <a:close/>
              </a:path>
            </a:pathLst>
          </a:cu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4"/>
          <p:cNvSpPr/>
          <p:nvPr/>
        </p:nvSpPr>
        <p:spPr>
          <a:xfrm>
            <a:off x="6226867" y="2925075"/>
            <a:ext cx="83061" cy="83210"/>
          </a:xfrm>
          <a:custGeom>
            <a:avLst/>
            <a:gdLst/>
            <a:ahLst/>
            <a:cxnLst/>
            <a:rect l="l" t="t" r="r" b="b"/>
            <a:pathLst>
              <a:path w="556" h="557" extrusionOk="0">
                <a:moveTo>
                  <a:pt x="278" y="556"/>
                </a:moveTo>
                <a:cubicBezTo>
                  <a:pt x="430" y="556"/>
                  <a:pt x="555" y="433"/>
                  <a:pt x="555" y="279"/>
                </a:cubicBezTo>
                <a:cubicBezTo>
                  <a:pt x="555" y="126"/>
                  <a:pt x="432" y="1"/>
                  <a:pt x="278" y="1"/>
                </a:cubicBezTo>
                <a:cubicBezTo>
                  <a:pt x="128" y="1"/>
                  <a:pt x="0" y="124"/>
                  <a:pt x="0" y="279"/>
                </a:cubicBezTo>
                <a:cubicBezTo>
                  <a:pt x="0" y="429"/>
                  <a:pt x="128" y="556"/>
                  <a:pt x="278" y="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4"/>
          <p:cNvSpPr txBox="1">
            <a:spLocks noGrp="1"/>
          </p:cNvSpPr>
          <p:nvPr>
            <p:ph type="ctrTitle"/>
          </p:nvPr>
        </p:nvSpPr>
        <p:spPr>
          <a:xfrm>
            <a:off x="956175" y="1296625"/>
            <a:ext cx="4732500" cy="25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dk1"/>
                </a:solidFill>
              </a:rPr>
              <a:t>Talent</a:t>
            </a:r>
            <a:r>
              <a:rPr lang="en" dirty="0" err="1">
                <a:solidFill>
                  <a:schemeClr val="dk2"/>
                </a:solidFill>
              </a:rPr>
              <a:t>Desire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24" name="Google Shape;524;p34"/>
          <p:cNvSpPr/>
          <p:nvPr/>
        </p:nvSpPr>
        <p:spPr>
          <a:xfrm>
            <a:off x="627245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410936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4"/>
          <p:cNvSpPr/>
          <p:nvPr/>
        </p:nvSpPr>
        <p:spPr>
          <a:xfrm>
            <a:off x="5133975" y="42530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66FA3-DD5F-8DCC-8E61-DBB396D4D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A" dirty="0"/>
              <a:t>Future is in your hands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181303" y="2169725"/>
            <a:ext cx="4314304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1827499" y="1866239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061297" y="2284888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230745" y="2249600"/>
            <a:ext cx="419564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Problem Understanding</a:t>
            </a:r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58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5"/>
          <p:cNvGrpSpPr/>
          <p:nvPr/>
        </p:nvGrpSpPr>
        <p:grpSpPr>
          <a:xfrm>
            <a:off x="3364500" y="1749288"/>
            <a:ext cx="2392050" cy="586550"/>
            <a:chOff x="3364500" y="1749288"/>
            <a:chExt cx="2392050" cy="586550"/>
          </a:xfrm>
        </p:grpSpPr>
        <p:sp>
          <p:nvSpPr>
            <p:cNvPr id="760" name="Google Shape;760;p45"/>
            <p:cNvSpPr/>
            <p:nvPr/>
          </p:nvSpPr>
          <p:spPr>
            <a:xfrm>
              <a:off x="345225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336450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3364200" y="3254238"/>
            <a:ext cx="2392050" cy="586550"/>
            <a:chOff x="3364200" y="3444738"/>
            <a:chExt cx="2392050" cy="586550"/>
          </a:xfrm>
        </p:grpSpPr>
        <p:sp>
          <p:nvSpPr>
            <p:cNvPr id="763" name="Google Shape;763;p45"/>
            <p:cNvSpPr/>
            <p:nvPr/>
          </p:nvSpPr>
          <p:spPr>
            <a:xfrm>
              <a:off x="345195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336420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45"/>
          <p:cNvGrpSpPr/>
          <p:nvPr/>
        </p:nvGrpSpPr>
        <p:grpSpPr>
          <a:xfrm>
            <a:off x="6007650" y="1749288"/>
            <a:ext cx="2392050" cy="586550"/>
            <a:chOff x="6007650" y="1749288"/>
            <a:chExt cx="2392050" cy="586550"/>
          </a:xfrm>
        </p:grpSpPr>
        <p:sp>
          <p:nvSpPr>
            <p:cNvPr id="766" name="Google Shape;766;p45"/>
            <p:cNvSpPr/>
            <p:nvPr/>
          </p:nvSpPr>
          <p:spPr>
            <a:xfrm>
              <a:off x="60954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60076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5"/>
          <p:cNvGrpSpPr/>
          <p:nvPr/>
        </p:nvGrpSpPr>
        <p:grpSpPr>
          <a:xfrm>
            <a:off x="6007050" y="3254238"/>
            <a:ext cx="2392050" cy="586550"/>
            <a:chOff x="6007050" y="3415313"/>
            <a:chExt cx="2392050" cy="586550"/>
          </a:xfrm>
        </p:grpSpPr>
        <p:sp>
          <p:nvSpPr>
            <p:cNvPr id="769" name="Google Shape;769;p45"/>
            <p:cNvSpPr/>
            <p:nvPr/>
          </p:nvSpPr>
          <p:spPr>
            <a:xfrm>
              <a:off x="6094800" y="34714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6007050" y="34153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5"/>
          <p:cNvGrpSpPr/>
          <p:nvPr/>
        </p:nvGrpSpPr>
        <p:grpSpPr>
          <a:xfrm>
            <a:off x="721350" y="3254238"/>
            <a:ext cx="2392050" cy="586550"/>
            <a:chOff x="721350" y="3444738"/>
            <a:chExt cx="2392050" cy="586550"/>
          </a:xfrm>
        </p:grpSpPr>
        <p:sp>
          <p:nvSpPr>
            <p:cNvPr id="772" name="Google Shape;772;p45"/>
            <p:cNvSpPr/>
            <p:nvPr/>
          </p:nvSpPr>
          <p:spPr>
            <a:xfrm>
              <a:off x="80910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72135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5"/>
          <p:cNvGrpSpPr/>
          <p:nvPr/>
        </p:nvGrpSpPr>
        <p:grpSpPr>
          <a:xfrm>
            <a:off x="721350" y="1749288"/>
            <a:ext cx="2392050" cy="586550"/>
            <a:chOff x="721350" y="1749288"/>
            <a:chExt cx="2392050" cy="586550"/>
          </a:xfrm>
        </p:grpSpPr>
        <p:sp>
          <p:nvSpPr>
            <p:cNvPr id="775" name="Google Shape;775;p45"/>
            <p:cNvSpPr/>
            <p:nvPr/>
          </p:nvSpPr>
          <p:spPr>
            <a:xfrm>
              <a:off x="8091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7213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Stake</a:t>
            </a:r>
            <a:r>
              <a:rPr lang="en" dirty="0">
                <a:solidFill>
                  <a:schemeClr val="lt1"/>
                </a:solidFill>
              </a:rPr>
              <a:t>holders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78" name="Google Shape;778;p45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193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Jeddah</a:t>
            </a:r>
            <a:endParaRPr dirty="0"/>
          </a:p>
        </p:txBody>
      </p:sp>
      <p:sp>
        <p:nvSpPr>
          <p:cNvPr id="780" name="Google Shape;780;p45"/>
          <p:cNvSpPr txBox="1">
            <a:spLocks noGrp="1"/>
          </p:cNvSpPr>
          <p:nvPr>
            <p:ph type="title" idx="3"/>
          </p:nvPr>
        </p:nvSpPr>
        <p:spPr>
          <a:xfrm>
            <a:off x="3602719" y="174930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Students</a:t>
            </a:r>
            <a:endParaRPr dirty="0"/>
          </a:p>
        </p:txBody>
      </p:sp>
      <p:sp>
        <p:nvSpPr>
          <p:cNvPr id="782" name="Google Shape;782;p45"/>
          <p:cNvSpPr txBox="1">
            <a:spLocks noGrp="1"/>
          </p:cNvSpPr>
          <p:nvPr>
            <p:ph type="title" idx="5"/>
          </p:nvPr>
        </p:nvSpPr>
        <p:spPr>
          <a:xfrm>
            <a:off x="903450" y="325425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</a:t>
            </a:r>
            <a:endParaRPr dirty="0"/>
          </a:p>
        </p:txBody>
      </p:sp>
      <p:sp>
        <p:nvSpPr>
          <p:cNvPr id="784" name="Google Shape;784;p45"/>
          <p:cNvSpPr txBox="1">
            <a:spLocks noGrp="1"/>
          </p:cNvSpPr>
          <p:nvPr>
            <p:ph type="title" idx="7"/>
          </p:nvPr>
        </p:nvSpPr>
        <p:spPr>
          <a:xfrm>
            <a:off x="3602719" y="325425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Talented Members</a:t>
            </a:r>
            <a:endParaRPr dirty="0"/>
          </a:p>
        </p:txBody>
      </p:sp>
      <p:sp>
        <p:nvSpPr>
          <p:cNvPr id="786" name="Google Shape;786;p45"/>
          <p:cNvSpPr txBox="1">
            <a:spLocks noGrp="1"/>
          </p:cNvSpPr>
          <p:nvPr>
            <p:ph type="title" idx="9"/>
          </p:nvPr>
        </p:nvSpPr>
        <p:spPr>
          <a:xfrm>
            <a:off x="6233770" y="174930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Facility Members</a:t>
            </a:r>
            <a:endParaRPr dirty="0"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 idx="14"/>
          </p:nvPr>
        </p:nvSpPr>
        <p:spPr>
          <a:xfrm>
            <a:off x="6233770" y="325425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UJ Active Directory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oogle Shape;713;p43"/>
          <p:cNvGrpSpPr/>
          <p:nvPr/>
        </p:nvGrpSpPr>
        <p:grpSpPr>
          <a:xfrm>
            <a:off x="1815713" y="1807525"/>
            <a:ext cx="2392050" cy="586550"/>
            <a:chOff x="1594800" y="1719063"/>
            <a:chExt cx="2392050" cy="586550"/>
          </a:xfrm>
        </p:grpSpPr>
        <p:sp>
          <p:nvSpPr>
            <p:cNvPr id="714" name="Google Shape;714;p43"/>
            <p:cNvSpPr/>
            <p:nvPr/>
          </p:nvSpPr>
          <p:spPr>
            <a:xfrm>
              <a:off x="1682550" y="17752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1594800" y="17190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3"/>
          <p:cNvGrpSpPr/>
          <p:nvPr/>
        </p:nvGrpSpPr>
        <p:grpSpPr>
          <a:xfrm>
            <a:off x="4913363" y="1807513"/>
            <a:ext cx="2392050" cy="586550"/>
            <a:chOff x="5489850" y="1719050"/>
            <a:chExt cx="2392050" cy="586550"/>
          </a:xfrm>
        </p:grpSpPr>
        <p:sp>
          <p:nvSpPr>
            <p:cNvPr id="717" name="Google Shape;717;p43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3"/>
          <p:cNvGrpSpPr/>
          <p:nvPr/>
        </p:nvGrpSpPr>
        <p:grpSpPr>
          <a:xfrm>
            <a:off x="4913338" y="3333850"/>
            <a:ext cx="2392050" cy="586550"/>
            <a:chOff x="5489850" y="3333850"/>
            <a:chExt cx="2392050" cy="586550"/>
          </a:xfrm>
        </p:grpSpPr>
        <p:sp>
          <p:nvSpPr>
            <p:cNvPr id="720" name="Google Shape;720;p43"/>
            <p:cNvSpPr/>
            <p:nvPr/>
          </p:nvSpPr>
          <p:spPr>
            <a:xfrm>
              <a:off x="5577600" y="33900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5489850" y="33338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43"/>
          <p:cNvGrpSpPr/>
          <p:nvPr/>
        </p:nvGrpSpPr>
        <p:grpSpPr>
          <a:xfrm>
            <a:off x="1815713" y="3333850"/>
            <a:ext cx="2392050" cy="586550"/>
            <a:chOff x="1594800" y="3333850"/>
            <a:chExt cx="2392050" cy="586550"/>
          </a:xfrm>
        </p:grpSpPr>
        <p:sp>
          <p:nvSpPr>
            <p:cNvPr id="723" name="Google Shape;723;p43"/>
            <p:cNvSpPr/>
            <p:nvPr/>
          </p:nvSpPr>
          <p:spPr>
            <a:xfrm>
              <a:off x="1682550" y="33900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1594800" y="33338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" name="Google Shape;725;p43"/>
          <p:cNvSpPr txBox="1">
            <a:spLocks noGrp="1"/>
          </p:cNvSpPr>
          <p:nvPr>
            <p:ph type="title"/>
          </p:nvPr>
        </p:nvSpPr>
        <p:spPr>
          <a:xfrm>
            <a:off x="719999" y="969225"/>
            <a:ext cx="5688752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identify </a:t>
            </a:r>
            <a:r>
              <a:rPr lang="en" dirty="0">
                <a:solidFill>
                  <a:schemeClr val="lt1"/>
                </a:solidFill>
              </a:rPr>
              <a:t>the problem?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26" name="Google Shape;726;p43"/>
          <p:cNvSpPr txBox="1">
            <a:spLocks noGrp="1"/>
          </p:cNvSpPr>
          <p:nvPr>
            <p:ph type="title" idx="2"/>
          </p:nvPr>
        </p:nvSpPr>
        <p:spPr>
          <a:xfrm>
            <a:off x="2163750" y="1808325"/>
            <a:ext cx="160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Discuss</a:t>
            </a:r>
            <a:endParaRPr dirty="0"/>
          </a:p>
        </p:txBody>
      </p:sp>
      <p:sp>
        <p:nvSpPr>
          <p:cNvPr id="728" name="Google Shape;728;p43"/>
          <p:cNvSpPr txBox="1">
            <a:spLocks noGrp="1"/>
          </p:cNvSpPr>
          <p:nvPr>
            <p:ph type="title" idx="3"/>
          </p:nvPr>
        </p:nvSpPr>
        <p:spPr>
          <a:xfrm>
            <a:off x="5261384" y="1807500"/>
            <a:ext cx="160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</a:t>
            </a:r>
            <a:endParaRPr dirty="0"/>
          </a:p>
        </p:txBody>
      </p:sp>
      <p:sp>
        <p:nvSpPr>
          <p:cNvPr id="730" name="Google Shape;730;p43"/>
          <p:cNvSpPr txBox="1">
            <a:spLocks noGrp="1"/>
          </p:cNvSpPr>
          <p:nvPr>
            <p:ph type="title" idx="5"/>
          </p:nvPr>
        </p:nvSpPr>
        <p:spPr>
          <a:xfrm>
            <a:off x="2163802" y="3363275"/>
            <a:ext cx="160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Study</a:t>
            </a:r>
            <a:endParaRPr dirty="0"/>
          </a:p>
        </p:txBody>
      </p:sp>
      <p:sp>
        <p:nvSpPr>
          <p:cNvPr id="732" name="Google Shape;732;p43"/>
          <p:cNvSpPr txBox="1">
            <a:spLocks noGrp="1"/>
          </p:cNvSpPr>
          <p:nvPr>
            <p:ph type="title" idx="7"/>
          </p:nvPr>
        </p:nvSpPr>
        <p:spPr>
          <a:xfrm>
            <a:off x="5261375" y="3363275"/>
            <a:ext cx="160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oogle Shape;794;p46"/>
          <p:cNvGrpSpPr/>
          <p:nvPr/>
        </p:nvGrpSpPr>
        <p:grpSpPr>
          <a:xfrm rot="-6614059">
            <a:off x="33214" y="2281709"/>
            <a:ext cx="1877486" cy="1877271"/>
            <a:chOff x="277881" y="2901316"/>
            <a:chExt cx="1900344" cy="1900126"/>
          </a:xfrm>
        </p:grpSpPr>
        <p:sp>
          <p:nvSpPr>
            <p:cNvPr id="795" name="Google Shape;795;p46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6" name="Google Shape;796;p46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797" name="Google Shape;797;p46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6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6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6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1" name="Google Shape;801;p46"/>
          <p:cNvSpPr/>
          <p:nvPr/>
        </p:nvSpPr>
        <p:spPr>
          <a:xfrm>
            <a:off x="970850" y="3388174"/>
            <a:ext cx="1594883" cy="1215327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6"/>
          <p:cNvSpPr txBox="1">
            <a:spLocks noGrp="1"/>
          </p:cNvSpPr>
          <p:nvPr>
            <p:ph type="title"/>
          </p:nvPr>
        </p:nvSpPr>
        <p:spPr>
          <a:xfrm rot="-732">
            <a:off x="2457448" y="3203847"/>
            <a:ext cx="4229100" cy="1060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Project domain</a:t>
            </a:r>
          </a:p>
        </p:txBody>
      </p:sp>
      <p:sp>
        <p:nvSpPr>
          <p:cNvPr id="803" name="Google Shape;803;p46"/>
          <p:cNvSpPr txBox="1">
            <a:spLocks noGrp="1"/>
          </p:cNvSpPr>
          <p:nvPr>
            <p:ph type="subTitle" idx="1"/>
          </p:nvPr>
        </p:nvSpPr>
        <p:spPr>
          <a:xfrm>
            <a:off x="2457400" y="1533249"/>
            <a:ext cx="4229100" cy="1986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TalentDesire</a:t>
            </a:r>
            <a:r>
              <a:rPr lang="en-US" dirty="0"/>
              <a:t> is aimed for students as an Educational, Financial, Beneficial tool/program to help with educational matters.”</a:t>
            </a:r>
          </a:p>
        </p:txBody>
      </p:sp>
      <p:sp>
        <p:nvSpPr>
          <p:cNvPr id="804" name="Google Shape;804;p46"/>
          <p:cNvSpPr/>
          <p:nvPr/>
        </p:nvSpPr>
        <p:spPr>
          <a:xfrm>
            <a:off x="1945126" y="4198902"/>
            <a:ext cx="809044" cy="80920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46"/>
          <p:cNvSpPr/>
          <p:nvPr/>
        </p:nvSpPr>
        <p:spPr>
          <a:xfrm>
            <a:off x="6003950" y="4183125"/>
            <a:ext cx="147271" cy="360475"/>
          </a:xfrm>
          <a:custGeom>
            <a:avLst/>
            <a:gdLst/>
            <a:ahLst/>
            <a:cxnLst/>
            <a:rect l="l" t="t" r="r" b="b"/>
            <a:pathLst>
              <a:path w="702" h="1718" extrusionOk="0">
                <a:moveTo>
                  <a:pt x="701" y="281"/>
                </a:moveTo>
                <a:lnTo>
                  <a:pt x="278" y="281"/>
                </a:lnTo>
                <a:lnTo>
                  <a:pt x="278" y="1438"/>
                </a:lnTo>
                <a:lnTo>
                  <a:pt x="701" y="1438"/>
                </a:lnTo>
                <a:lnTo>
                  <a:pt x="701" y="1718"/>
                </a:lnTo>
                <a:lnTo>
                  <a:pt x="0" y="1718"/>
                </a:lnTo>
                <a:lnTo>
                  <a:pt x="0" y="1"/>
                </a:lnTo>
                <a:lnTo>
                  <a:pt x="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6"/>
          <p:cNvSpPr/>
          <p:nvPr/>
        </p:nvSpPr>
        <p:spPr>
          <a:xfrm>
            <a:off x="6259688" y="4263907"/>
            <a:ext cx="984323" cy="198702"/>
          </a:xfrm>
          <a:custGeom>
            <a:avLst/>
            <a:gdLst/>
            <a:ahLst/>
            <a:cxnLst/>
            <a:rect l="l" t="t" r="r" b="b"/>
            <a:pathLst>
              <a:path w="4692" h="947" extrusionOk="0">
                <a:moveTo>
                  <a:pt x="473" y="0"/>
                </a:moveTo>
                <a:lnTo>
                  <a:pt x="4218" y="0"/>
                </a:lnTo>
                <a:cubicBezTo>
                  <a:pt x="4477" y="0"/>
                  <a:pt x="4691" y="214"/>
                  <a:pt x="4691" y="473"/>
                </a:cubicBezTo>
                <a:lnTo>
                  <a:pt x="4691" y="473"/>
                </a:lnTo>
                <a:cubicBezTo>
                  <a:pt x="4691" y="735"/>
                  <a:pt x="4477" y="946"/>
                  <a:pt x="4218" y="946"/>
                </a:cubicBezTo>
                <a:lnTo>
                  <a:pt x="473" y="946"/>
                </a:lnTo>
                <a:cubicBezTo>
                  <a:pt x="212" y="946"/>
                  <a:pt x="1" y="735"/>
                  <a:pt x="1" y="473"/>
                </a:cubicBezTo>
                <a:lnTo>
                  <a:pt x="1" y="473"/>
                </a:lnTo>
                <a:cubicBezTo>
                  <a:pt x="1" y="214"/>
                  <a:pt x="212" y="0"/>
                  <a:pt x="473" y="0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6"/>
          <p:cNvSpPr/>
          <p:nvPr/>
        </p:nvSpPr>
        <p:spPr>
          <a:xfrm>
            <a:off x="7351657" y="4263907"/>
            <a:ext cx="492371" cy="198702"/>
          </a:xfrm>
          <a:custGeom>
            <a:avLst/>
            <a:gdLst/>
            <a:ahLst/>
            <a:cxnLst/>
            <a:rect l="l" t="t" r="r" b="b"/>
            <a:pathLst>
              <a:path w="2347" h="947" extrusionOk="0">
                <a:moveTo>
                  <a:pt x="475" y="0"/>
                </a:moveTo>
                <a:lnTo>
                  <a:pt x="1873" y="0"/>
                </a:lnTo>
                <a:cubicBezTo>
                  <a:pt x="2133" y="0"/>
                  <a:pt x="2346" y="214"/>
                  <a:pt x="2346" y="473"/>
                </a:cubicBezTo>
                <a:lnTo>
                  <a:pt x="2346" y="473"/>
                </a:lnTo>
                <a:cubicBezTo>
                  <a:pt x="2346" y="735"/>
                  <a:pt x="2133" y="946"/>
                  <a:pt x="1873" y="946"/>
                </a:cubicBezTo>
                <a:lnTo>
                  <a:pt x="475" y="946"/>
                </a:lnTo>
                <a:cubicBezTo>
                  <a:pt x="216" y="946"/>
                  <a:pt x="2" y="735"/>
                  <a:pt x="2" y="473"/>
                </a:cubicBezTo>
                <a:lnTo>
                  <a:pt x="2" y="473"/>
                </a:lnTo>
                <a:cubicBezTo>
                  <a:pt x="0" y="214"/>
                  <a:pt x="214" y="0"/>
                  <a:pt x="475" y="0"/>
                </a:cubicBezTo>
                <a:close/>
              </a:path>
            </a:pathLst>
          </a:custGeom>
          <a:solidFill>
            <a:srgbClr val="EB53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6"/>
          <p:cNvSpPr/>
          <p:nvPr/>
        </p:nvSpPr>
        <p:spPr>
          <a:xfrm>
            <a:off x="7952084" y="4183125"/>
            <a:ext cx="147690" cy="360475"/>
          </a:xfrm>
          <a:custGeom>
            <a:avLst/>
            <a:gdLst/>
            <a:ahLst/>
            <a:cxnLst/>
            <a:rect l="l" t="t" r="r" b="b"/>
            <a:pathLst>
              <a:path w="704" h="1718" extrusionOk="0">
                <a:moveTo>
                  <a:pt x="1" y="1"/>
                </a:moveTo>
                <a:lnTo>
                  <a:pt x="704" y="1"/>
                </a:lnTo>
                <a:lnTo>
                  <a:pt x="704" y="1718"/>
                </a:lnTo>
                <a:lnTo>
                  <a:pt x="1" y="1718"/>
                </a:lnTo>
                <a:lnTo>
                  <a:pt x="1" y="1438"/>
                </a:lnTo>
                <a:lnTo>
                  <a:pt x="426" y="1438"/>
                </a:lnTo>
                <a:lnTo>
                  <a:pt x="426" y="281"/>
                </a:lnTo>
                <a:lnTo>
                  <a:pt x="1" y="2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46"/>
          <p:cNvSpPr/>
          <p:nvPr/>
        </p:nvSpPr>
        <p:spPr>
          <a:xfrm>
            <a:off x="630111" y="4051139"/>
            <a:ext cx="492380" cy="492458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46"/>
          <p:cNvSpPr/>
          <p:nvPr/>
        </p:nvSpPr>
        <p:spPr>
          <a:xfrm>
            <a:off x="1492113" y="4683972"/>
            <a:ext cx="247928" cy="24795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47"/>
          <p:cNvGrpSpPr/>
          <p:nvPr/>
        </p:nvGrpSpPr>
        <p:grpSpPr>
          <a:xfrm>
            <a:off x="4839525" y="1749300"/>
            <a:ext cx="3139000" cy="2675497"/>
            <a:chOff x="1052025" y="1789250"/>
            <a:chExt cx="3139000" cy="2675497"/>
          </a:xfrm>
        </p:grpSpPr>
        <p:sp>
          <p:nvSpPr>
            <p:cNvPr id="816" name="Google Shape;816;p47"/>
            <p:cNvSpPr/>
            <p:nvPr/>
          </p:nvSpPr>
          <p:spPr>
            <a:xfrm>
              <a:off x="1273067" y="2096693"/>
              <a:ext cx="2917958" cy="236805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2017932" y="1798697"/>
              <a:ext cx="954386" cy="298816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1066185" y="1800807"/>
              <a:ext cx="2917958" cy="25227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1052025" y="1789250"/>
              <a:ext cx="2946279" cy="25455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" name="Google Shape;821;p47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pilogue"/>
                <a:ea typeface="Epilogue"/>
                <a:cs typeface="Epilogue"/>
                <a:sym typeface="Epilogue"/>
              </a:rPr>
              <a:t>Comparative </a:t>
            </a:r>
            <a:r>
              <a:rPr lang="en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review</a:t>
            </a:r>
            <a:endParaRPr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822" name="Google Shape;822;p47"/>
          <p:cNvSpPr txBox="1">
            <a:spLocks noGrp="1"/>
          </p:cNvSpPr>
          <p:nvPr>
            <p:ph type="title" idx="4"/>
          </p:nvPr>
        </p:nvSpPr>
        <p:spPr>
          <a:xfrm>
            <a:off x="5125772" y="2353449"/>
            <a:ext cx="2414100" cy="15632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Plurasight</a:t>
            </a:r>
            <a:endParaRPr/>
          </a:p>
        </p:txBody>
      </p:sp>
      <p:grpSp>
        <p:nvGrpSpPr>
          <p:cNvPr id="823" name="Google Shape;823;p47"/>
          <p:cNvGrpSpPr/>
          <p:nvPr/>
        </p:nvGrpSpPr>
        <p:grpSpPr>
          <a:xfrm>
            <a:off x="1165475" y="1749300"/>
            <a:ext cx="3139000" cy="2675497"/>
            <a:chOff x="1052025" y="1789250"/>
            <a:chExt cx="3139000" cy="2675497"/>
          </a:xfrm>
        </p:grpSpPr>
        <p:sp>
          <p:nvSpPr>
            <p:cNvPr id="824" name="Google Shape;824;p47"/>
            <p:cNvSpPr/>
            <p:nvPr/>
          </p:nvSpPr>
          <p:spPr>
            <a:xfrm>
              <a:off x="1273067" y="2096693"/>
              <a:ext cx="2917958" cy="236805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2017932" y="1798697"/>
              <a:ext cx="954386" cy="298816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1066185" y="1800807"/>
              <a:ext cx="2917958" cy="25227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1052025" y="1789250"/>
              <a:ext cx="2946279" cy="25455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" name="Google Shape;829;p47"/>
          <p:cNvSpPr txBox="1">
            <a:spLocks noGrp="1"/>
          </p:cNvSpPr>
          <p:nvPr>
            <p:ph type="title" idx="3"/>
          </p:nvPr>
        </p:nvSpPr>
        <p:spPr>
          <a:xfrm>
            <a:off x="1441859" y="2353449"/>
            <a:ext cx="2409600" cy="15632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SkillShare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8"/>
          <p:cNvSpPr/>
          <p:nvPr/>
        </p:nvSpPr>
        <p:spPr>
          <a:xfrm>
            <a:off x="1082825" y="1837800"/>
            <a:ext cx="7239000" cy="2509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719999" y="969225"/>
            <a:ext cx="5442261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Gaps in </a:t>
            </a:r>
            <a:r>
              <a:rPr lang="en">
                <a:solidFill>
                  <a:schemeClr val="lt1"/>
                </a:solidFill>
              </a:rPr>
              <a:t>Available Research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836" name="Google Shape;836;p48"/>
          <p:cNvGraphicFramePr/>
          <p:nvPr>
            <p:extLst>
              <p:ext uri="{D42A27DB-BD31-4B8C-83A1-F6EECF244321}">
                <p14:modId xmlns:p14="http://schemas.microsoft.com/office/powerpoint/2010/main" val="3792258483"/>
              </p:ext>
            </p:extLst>
          </p:nvPr>
        </p:nvGraphicFramePr>
        <p:xfrm>
          <a:off x="952500" y="1692150"/>
          <a:ext cx="7239000" cy="2509050"/>
        </p:xfrm>
        <a:graphic>
          <a:graphicData uri="http://schemas.openxmlformats.org/drawingml/2006/table">
            <a:tbl>
              <a:tblPr>
                <a:noFill/>
                <a:tableStyleId>{62A2A779-3893-40FC-9578-E4818D2EA270}</a:tableStyleId>
              </a:tblPr>
              <a:tblGrid>
                <a:gridCol w="15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Meeting</a:t>
                      </a:r>
                      <a:endParaRPr sz="1400" b="1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In person</a:t>
                      </a:r>
                      <a:endParaRPr lang="en-US"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Online</a:t>
                      </a:r>
                      <a:endParaRPr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Development</a:t>
                      </a:r>
                      <a:endParaRPr sz="1400" b="1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Develop skills 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No practice </a:t>
                      </a:r>
                      <a:endParaRPr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6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dk1"/>
                          </a:solidFill>
                          <a:latin typeface="Epilogue"/>
                          <a:ea typeface="Epilogue"/>
                          <a:cs typeface="Epilogue"/>
                          <a:sym typeface="Epilogue"/>
                        </a:rPr>
                        <a:t>Exclusivity</a:t>
                      </a:r>
                      <a:endParaRPr sz="1400" b="1">
                        <a:solidFill>
                          <a:schemeClr val="dk1"/>
                        </a:solidFill>
                        <a:latin typeface="Epilogue"/>
                        <a:ea typeface="Epilogue"/>
                        <a:cs typeface="Epilogue"/>
                        <a:sym typeface="Epilogu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UJ students</a:t>
                      </a:r>
                      <a:endParaRPr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Common students  </a:t>
                      </a:r>
                      <a:endParaRPr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41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9"/>
          <p:cNvSpPr/>
          <p:nvPr/>
        </p:nvSpPr>
        <p:spPr>
          <a:xfrm>
            <a:off x="904675" y="643775"/>
            <a:ext cx="7519333" cy="3959702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rgbClr val="EB53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3623684" y="1717063"/>
            <a:ext cx="3091829" cy="2125831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7556178" y="1967580"/>
            <a:ext cx="421187" cy="1085993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9"/>
          <p:cNvSpPr txBox="1">
            <a:spLocks noGrp="1"/>
          </p:cNvSpPr>
          <p:nvPr>
            <p:ph type="title"/>
          </p:nvPr>
        </p:nvSpPr>
        <p:spPr>
          <a:xfrm rot="294">
            <a:off x="2023916" y="1717035"/>
            <a:ext cx="6303226" cy="15914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3600" dirty="0"/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912744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5"/>
          <p:cNvGrpSpPr/>
          <p:nvPr/>
        </p:nvGrpSpPr>
        <p:grpSpPr>
          <a:xfrm>
            <a:off x="3364500" y="1749288"/>
            <a:ext cx="2392050" cy="586550"/>
            <a:chOff x="3364500" y="1749288"/>
            <a:chExt cx="2392050" cy="586550"/>
          </a:xfrm>
        </p:grpSpPr>
        <p:sp>
          <p:nvSpPr>
            <p:cNvPr id="760" name="Google Shape;760;p45"/>
            <p:cNvSpPr/>
            <p:nvPr/>
          </p:nvSpPr>
          <p:spPr>
            <a:xfrm>
              <a:off x="345225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336450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3364200" y="3254238"/>
            <a:ext cx="2392050" cy="586550"/>
            <a:chOff x="3364200" y="3444738"/>
            <a:chExt cx="2392050" cy="586550"/>
          </a:xfrm>
        </p:grpSpPr>
        <p:sp>
          <p:nvSpPr>
            <p:cNvPr id="763" name="Google Shape;763;p45"/>
            <p:cNvSpPr/>
            <p:nvPr/>
          </p:nvSpPr>
          <p:spPr>
            <a:xfrm>
              <a:off x="345195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336420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45"/>
          <p:cNvGrpSpPr/>
          <p:nvPr/>
        </p:nvGrpSpPr>
        <p:grpSpPr>
          <a:xfrm>
            <a:off x="6007650" y="1749288"/>
            <a:ext cx="2392050" cy="586550"/>
            <a:chOff x="6007650" y="1749288"/>
            <a:chExt cx="2392050" cy="586550"/>
          </a:xfrm>
        </p:grpSpPr>
        <p:sp>
          <p:nvSpPr>
            <p:cNvPr id="766" name="Google Shape;766;p45"/>
            <p:cNvSpPr/>
            <p:nvPr/>
          </p:nvSpPr>
          <p:spPr>
            <a:xfrm>
              <a:off x="60954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60076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5"/>
          <p:cNvGrpSpPr/>
          <p:nvPr/>
        </p:nvGrpSpPr>
        <p:grpSpPr>
          <a:xfrm>
            <a:off x="6007050" y="3254238"/>
            <a:ext cx="2392050" cy="586550"/>
            <a:chOff x="6007050" y="3415313"/>
            <a:chExt cx="2392050" cy="586550"/>
          </a:xfrm>
        </p:grpSpPr>
        <p:sp>
          <p:nvSpPr>
            <p:cNvPr id="769" name="Google Shape;769;p45"/>
            <p:cNvSpPr/>
            <p:nvPr/>
          </p:nvSpPr>
          <p:spPr>
            <a:xfrm>
              <a:off x="6094800" y="34714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6007050" y="34153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5"/>
          <p:cNvGrpSpPr/>
          <p:nvPr/>
        </p:nvGrpSpPr>
        <p:grpSpPr>
          <a:xfrm>
            <a:off x="721350" y="3254238"/>
            <a:ext cx="2392050" cy="586550"/>
            <a:chOff x="721350" y="3444738"/>
            <a:chExt cx="2392050" cy="586550"/>
          </a:xfrm>
        </p:grpSpPr>
        <p:sp>
          <p:nvSpPr>
            <p:cNvPr id="772" name="Google Shape;772;p45"/>
            <p:cNvSpPr/>
            <p:nvPr/>
          </p:nvSpPr>
          <p:spPr>
            <a:xfrm>
              <a:off x="80910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72135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5"/>
          <p:cNvGrpSpPr/>
          <p:nvPr/>
        </p:nvGrpSpPr>
        <p:grpSpPr>
          <a:xfrm>
            <a:off x="721350" y="1749288"/>
            <a:ext cx="2392050" cy="586550"/>
            <a:chOff x="721350" y="1749288"/>
            <a:chExt cx="2392050" cy="586550"/>
          </a:xfrm>
        </p:grpSpPr>
        <p:sp>
          <p:nvSpPr>
            <p:cNvPr id="775" name="Google Shape;775;p45"/>
            <p:cNvSpPr/>
            <p:nvPr/>
          </p:nvSpPr>
          <p:spPr>
            <a:xfrm>
              <a:off x="8091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7213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Functional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8" name="Google Shape;778;p45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193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account</a:t>
            </a:r>
            <a:endParaRPr dirty="0"/>
          </a:p>
        </p:txBody>
      </p:sp>
      <p:sp>
        <p:nvSpPr>
          <p:cNvPr id="780" name="Google Shape;780;p45"/>
          <p:cNvSpPr txBox="1">
            <a:spLocks noGrp="1"/>
          </p:cNvSpPr>
          <p:nvPr>
            <p:ph type="title" idx="3"/>
          </p:nvPr>
        </p:nvSpPr>
        <p:spPr>
          <a:xfrm>
            <a:off x="3602719" y="174930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782" name="Google Shape;782;p45"/>
          <p:cNvSpPr txBox="1">
            <a:spLocks noGrp="1"/>
          </p:cNvSpPr>
          <p:nvPr>
            <p:ph type="title" idx="5"/>
          </p:nvPr>
        </p:nvSpPr>
        <p:spPr>
          <a:xfrm>
            <a:off x="903450" y="325425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784" name="Google Shape;784;p45"/>
          <p:cNvSpPr txBox="1">
            <a:spLocks noGrp="1"/>
          </p:cNvSpPr>
          <p:nvPr>
            <p:ph type="title" idx="7"/>
          </p:nvPr>
        </p:nvSpPr>
        <p:spPr>
          <a:xfrm>
            <a:off x="3136951" y="3254250"/>
            <a:ext cx="280708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Chat availability</a:t>
            </a:r>
            <a:endParaRPr dirty="0"/>
          </a:p>
        </p:txBody>
      </p:sp>
      <p:sp>
        <p:nvSpPr>
          <p:cNvPr id="786" name="Google Shape;786;p45"/>
          <p:cNvSpPr txBox="1">
            <a:spLocks noGrp="1"/>
          </p:cNvSpPr>
          <p:nvPr>
            <p:ph type="title" idx="9"/>
          </p:nvPr>
        </p:nvSpPr>
        <p:spPr>
          <a:xfrm>
            <a:off x="6233770" y="174930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</a:t>
            </a: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 idx="14"/>
          </p:nvPr>
        </p:nvSpPr>
        <p:spPr>
          <a:xfrm>
            <a:off x="5907019" y="3254250"/>
            <a:ext cx="265513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Request service</a:t>
            </a:r>
          </a:p>
        </p:txBody>
      </p:sp>
    </p:spTree>
    <p:extLst>
      <p:ext uri="{BB962C8B-B14F-4D97-AF65-F5344CB8AC3E}">
        <p14:creationId xmlns:p14="http://schemas.microsoft.com/office/powerpoint/2010/main" val="242172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45"/>
          <p:cNvGrpSpPr/>
          <p:nvPr/>
        </p:nvGrpSpPr>
        <p:grpSpPr>
          <a:xfrm>
            <a:off x="5193977" y="1746612"/>
            <a:ext cx="2392050" cy="586550"/>
            <a:chOff x="6007650" y="1749288"/>
            <a:chExt cx="2392050" cy="586550"/>
          </a:xfrm>
        </p:grpSpPr>
        <p:sp>
          <p:nvSpPr>
            <p:cNvPr id="766" name="Google Shape;766;p45"/>
            <p:cNvSpPr/>
            <p:nvPr/>
          </p:nvSpPr>
          <p:spPr>
            <a:xfrm>
              <a:off x="60954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60076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5"/>
          <p:cNvGrpSpPr/>
          <p:nvPr/>
        </p:nvGrpSpPr>
        <p:grpSpPr>
          <a:xfrm>
            <a:off x="5193977" y="3269762"/>
            <a:ext cx="2392050" cy="586550"/>
            <a:chOff x="6007050" y="3415313"/>
            <a:chExt cx="2392050" cy="586550"/>
          </a:xfrm>
        </p:grpSpPr>
        <p:sp>
          <p:nvSpPr>
            <p:cNvPr id="769" name="Google Shape;769;p45"/>
            <p:cNvSpPr/>
            <p:nvPr/>
          </p:nvSpPr>
          <p:spPr>
            <a:xfrm>
              <a:off x="6094800" y="34714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6007050" y="34153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5"/>
          <p:cNvGrpSpPr/>
          <p:nvPr/>
        </p:nvGrpSpPr>
        <p:grpSpPr>
          <a:xfrm>
            <a:off x="1689600" y="3254250"/>
            <a:ext cx="2392050" cy="586550"/>
            <a:chOff x="721350" y="3444738"/>
            <a:chExt cx="2392050" cy="586550"/>
          </a:xfrm>
        </p:grpSpPr>
        <p:sp>
          <p:nvSpPr>
            <p:cNvPr id="772" name="Google Shape;772;p45"/>
            <p:cNvSpPr/>
            <p:nvPr/>
          </p:nvSpPr>
          <p:spPr>
            <a:xfrm>
              <a:off x="80910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72135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5"/>
          <p:cNvGrpSpPr/>
          <p:nvPr/>
        </p:nvGrpSpPr>
        <p:grpSpPr>
          <a:xfrm>
            <a:off x="1645725" y="1749288"/>
            <a:ext cx="2392050" cy="586550"/>
            <a:chOff x="721350" y="1749288"/>
            <a:chExt cx="2392050" cy="586550"/>
          </a:xfrm>
        </p:grpSpPr>
        <p:sp>
          <p:nvSpPr>
            <p:cNvPr id="775" name="Google Shape;775;p45"/>
            <p:cNvSpPr/>
            <p:nvPr/>
          </p:nvSpPr>
          <p:spPr>
            <a:xfrm>
              <a:off x="8091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7213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Functional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8" name="Google Shape;778;p45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366825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</a:t>
            </a:r>
            <a:endParaRPr/>
          </a:p>
        </p:txBody>
      </p:sp>
      <p:sp>
        <p:nvSpPr>
          <p:cNvPr id="782" name="Google Shape;782;p45"/>
          <p:cNvSpPr txBox="1">
            <a:spLocks noGrp="1"/>
          </p:cNvSpPr>
          <p:nvPr>
            <p:ph type="title" idx="5"/>
          </p:nvPr>
        </p:nvSpPr>
        <p:spPr>
          <a:xfrm>
            <a:off x="903450" y="3254250"/>
            <a:ext cx="394896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 service</a:t>
            </a:r>
            <a:endParaRPr dirty="0"/>
          </a:p>
        </p:txBody>
      </p:sp>
      <p:sp>
        <p:nvSpPr>
          <p:cNvPr id="786" name="Google Shape;786;p45"/>
          <p:cNvSpPr txBox="1">
            <a:spLocks noGrp="1"/>
          </p:cNvSpPr>
          <p:nvPr>
            <p:ph type="title" idx="9"/>
          </p:nvPr>
        </p:nvSpPr>
        <p:spPr>
          <a:xfrm>
            <a:off x="4692000" y="1749300"/>
            <a:ext cx="336267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course</a:t>
            </a:r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 idx="14"/>
          </p:nvPr>
        </p:nvSpPr>
        <p:spPr>
          <a:xfrm>
            <a:off x="4169401" y="3254250"/>
            <a:ext cx="439275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Requests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08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Users </a:t>
            </a:r>
            <a:r>
              <a:rPr lang="en" sz="2800" dirty="0">
                <a:solidFill>
                  <a:schemeClr val="dk2"/>
                </a:solidFill>
              </a:rPr>
              <a:t>Involved</a:t>
            </a:r>
            <a:endParaRPr sz="2800" dirty="0">
              <a:solidFill>
                <a:schemeClr val="dk2"/>
              </a:solidFill>
            </a:endParaRPr>
          </a:p>
        </p:txBody>
      </p:sp>
      <p:graphicFrame>
        <p:nvGraphicFramePr>
          <p:cNvPr id="532" name="Google Shape;532;p35"/>
          <p:cNvGraphicFramePr/>
          <p:nvPr>
            <p:extLst>
              <p:ext uri="{D42A27DB-BD31-4B8C-83A1-F6EECF244321}">
                <p14:modId xmlns:p14="http://schemas.microsoft.com/office/powerpoint/2010/main" val="2140749742"/>
              </p:ext>
            </p:extLst>
          </p:nvPr>
        </p:nvGraphicFramePr>
        <p:xfrm>
          <a:off x="720000" y="1865250"/>
          <a:ext cx="7704000" cy="1828680"/>
        </p:xfrm>
        <a:graphic>
          <a:graphicData uri="http://schemas.openxmlformats.org/drawingml/2006/table">
            <a:tbl>
              <a:tblPr>
                <a:noFill/>
                <a:tableStyleId>{62A2A779-3893-40FC-9578-E4818D2EA270}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61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ID</a:t>
                      </a:r>
                      <a:endParaRPr sz="1800" b="1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Name</a:t>
                      </a:r>
                      <a:endParaRPr sz="14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1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1847141</a:t>
                      </a:r>
                      <a:endParaRPr sz="1800" b="1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Abdulrahman Saeed Al-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Suhimi</a:t>
                      </a:r>
                      <a:endParaRPr sz="14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1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1944989</a:t>
                      </a:r>
                      <a:endParaRPr sz="1800" b="1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Owis</a:t>
                      </a:r>
                      <a:r>
                        <a:rPr lang="en-US" sz="14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 Mohammed Bukhari</a:t>
                      </a:r>
                      <a:endParaRPr sz="14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1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Cabin"/>
                          <a:ea typeface="Cabin"/>
                          <a:cs typeface="Cabin"/>
                          <a:sym typeface="Cabin"/>
                        </a:rPr>
                        <a:t>1947384</a:t>
                      </a:r>
                      <a:endParaRPr sz="1800" b="1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Mohammed Ahmed </a:t>
                      </a:r>
                      <a:r>
                        <a:rPr lang="en-US" sz="1400" err="1">
                          <a:solidFill>
                            <a:schemeClr val="dk1"/>
                          </a:solidFill>
                          <a:latin typeface="Cabin"/>
                          <a:ea typeface="Cabin"/>
                          <a:cs typeface="Cabin"/>
                          <a:sym typeface="Cabin"/>
                        </a:rPr>
                        <a:t>Hakami</a:t>
                      </a:r>
                      <a:endParaRPr sz="1400">
                        <a:solidFill>
                          <a:schemeClr val="dk1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35" name="Google Shape;535;p35"/>
          <p:cNvSpPr txBox="1"/>
          <p:nvPr/>
        </p:nvSpPr>
        <p:spPr>
          <a:xfrm>
            <a:off x="4838548" y="4141800"/>
            <a:ext cx="328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Adviser:</a:t>
            </a:r>
            <a:br>
              <a:rPr lang="en-US" sz="105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1200" b="1">
                <a:solidFill>
                  <a:schemeClr val="lt2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</a:rPr>
              <a:t>Dr. Khaled Al-</a:t>
            </a:r>
            <a:r>
              <a:rPr lang="en-US" sz="1200" b="1" err="1">
                <a:solidFill>
                  <a:schemeClr val="lt2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</a:rPr>
              <a:t>Raddah</a:t>
            </a:r>
            <a:endParaRPr lang="en-US" sz="1200" b="1">
              <a:solidFill>
                <a:schemeClr val="lt2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536" name="Google Shape;536;p35"/>
          <p:cNvGrpSpPr/>
          <p:nvPr/>
        </p:nvGrpSpPr>
        <p:grpSpPr>
          <a:xfrm rot="-468992">
            <a:off x="7950335" y="3261184"/>
            <a:ext cx="753527" cy="833245"/>
            <a:chOff x="1191357" y="3451057"/>
            <a:chExt cx="597555" cy="660773"/>
          </a:xfrm>
        </p:grpSpPr>
        <p:sp>
          <p:nvSpPr>
            <p:cNvPr id="537" name="Google Shape;537;p35"/>
            <p:cNvSpPr/>
            <p:nvPr/>
          </p:nvSpPr>
          <p:spPr>
            <a:xfrm>
              <a:off x="1244473" y="3764632"/>
              <a:ext cx="544439" cy="347198"/>
            </a:xfrm>
            <a:custGeom>
              <a:avLst/>
              <a:gdLst/>
              <a:ahLst/>
              <a:cxnLst/>
              <a:rect l="l" t="t" r="r" b="b"/>
              <a:pathLst>
                <a:path w="11480" h="7321" extrusionOk="0">
                  <a:moveTo>
                    <a:pt x="361" y="0"/>
                  </a:moveTo>
                  <a:lnTo>
                    <a:pt x="11068" y="0"/>
                  </a:lnTo>
                  <a:lnTo>
                    <a:pt x="11068" y="0"/>
                  </a:lnTo>
                  <a:lnTo>
                    <a:pt x="11076" y="0"/>
                  </a:lnTo>
                  <a:lnTo>
                    <a:pt x="11078" y="0"/>
                  </a:lnTo>
                  <a:lnTo>
                    <a:pt x="11087" y="0"/>
                  </a:lnTo>
                  <a:lnTo>
                    <a:pt x="11089" y="0"/>
                  </a:lnTo>
                  <a:lnTo>
                    <a:pt x="11097" y="0"/>
                  </a:lnTo>
                  <a:lnTo>
                    <a:pt x="11099" y="0"/>
                  </a:lnTo>
                  <a:lnTo>
                    <a:pt x="11105" y="0"/>
                  </a:lnTo>
                  <a:lnTo>
                    <a:pt x="11107" y="0"/>
                  </a:lnTo>
                  <a:lnTo>
                    <a:pt x="11111" y="0"/>
                  </a:lnTo>
                  <a:lnTo>
                    <a:pt x="11117" y="0"/>
                  </a:lnTo>
                  <a:lnTo>
                    <a:pt x="11122" y="0"/>
                  </a:lnTo>
                  <a:lnTo>
                    <a:pt x="11128" y="0"/>
                  </a:lnTo>
                  <a:lnTo>
                    <a:pt x="11130" y="0"/>
                  </a:lnTo>
                  <a:lnTo>
                    <a:pt x="11136" y="4"/>
                  </a:lnTo>
                  <a:lnTo>
                    <a:pt x="11138" y="4"/>
                  </a:lnTo>
                  <a:lnTo>
                    <a:pt x="11146" y="6"/>
                  </a:lnTo>
                  <a:lnTo>
                    <a:pt x="11148" y="6"/>
                  </a:lnTo>
                  <a:lnTo>
                    <a:pt x="11157" y="8"/>
                  </a:lnTo>
                  <a:lnTo>
                    <a:pt x="11159" y="8"/>
                  </a:lnTo>
                  <a:lnTo>
                    <a:pt x="11167" y="10"/>
                  </a:lnTo>
                  <a:lnTo>
                    <a:pt x="11173" y="14"/>
                  </a:lnTo>
                  <a:lnTo>
                    <a:pt x="11177" y="14"/>
                  </a:lnTo>
                  <a:lnTo>
                    <a:pt x="11183" y="17"/>
                  </a:lnTo>
                  <a:lnTo>
                    <a:pt x="11187" y="17"/>
                  </a:lnTo>
                  <a:lnTo>
                    <a:pt x="11192" y="19"/>
                  </a:lnTo>
                  <a:lnTo>
                    <a:pt x="11194" y="21"/>
                  </a:lnTo>
                  <a:lnTo>
                    <a:pt x="11200" y="25"/>
                  </a:lnTo>
                  <a:lnTo>
                    <a:pt x="11202" y="27"/>
                  </a:lnTo>
                  <a:lnTo>
                    <a:pt x="11208" y="29"/>
                  </a:lnTo>
                  <a:lnTo>
                    <a:pt x="11212" y="31"/>
                  </a:lnTo>
                  <a:lnTo>
                    <a:pt x="11218" y="35"/>
                  </a:lnTo>
                  <a:lnTo>
                    <a:pt x="11222" y="37"/>
                  </a:lnTo>
                  <a:lnTo>
                    <a:pt x="11224" y="39"/>
                  </a:lnTo>
                  <a:lnTo>
                    <a:pt x="11231" y="41"/>
                  </a:lnTo>
                  <a:lnTo>
                    <a:pt x="11233" y="45"/>
                  </a:lnTo>
                  <a:lnTo>
                    <a:pt x="11239" y="47"/>
                  </a:lnTo>
                  <a:lnTo>
                    <a:pt x="11241" y="49"/>
                  </a:lnTo>
                  <a:lnTo>
                    <a:pt x="11249" y="51"/>
                  </a:lnTo>
                  <a:lnTo>
                    <a:pt x="11249" y="51"/>
                  </a:lnTo>
                  <a:lnTo>
                    <a:pt x="11255" y="58"/>
                  </a:lnTo>
                  <a:lnTo>
                    <a:pt x="11255" y="58"/>
                  </a:lnTo>
                  <a:lnTo>
                    <a:pt x="11263" y="62"/>
                  </a:lnTo>
                  <a:lnTo>
                    <a:pt x="11266" y="62"/>
                  </a:lnTo>
                  <a:lnTo>
                    <a:pt x="11272" y="68"/>
                  </a:lnTo>
                  <a:lnTo>
                    <a:pt x="11274" y="70"/>
                  </a:lnTo>
                  <a:lnTo>
                    <a:pt x="11280" y="72"/>
                  </a:lnTo>
                  <a:lnTo>
                    <a:pt x="11282" y="76"/>
                  </a:lnTo>
                  <a:lnTo>
                    <a:pt x="11286" y="78"/>
                  </a:lnTo>
                  <a:lnTo>
                    <a:pt x="11290" y="80"/>
                  </a:lnTo>
                  <a:lnTo>
                    <a:pt x="11294" y="82"/>
                  </a:lnTo>
                  <a:lnTo>
                    <a:pt x="11296" y="86"/>
                  </a:lnTo>
                  <a:lnTo>
                    <a:pt x="11300" y="88"/>
                  </a:lnTo>
                  <a:lnTo>
                    <a:pt x="11305" y="91"/>
                  </a:lnTo>
                  <a:lnTo>
                    <a:pt x="11307" y="93"/>
                  </a:lnTo>
                  <a:lnTo>
                    <a:pt x="11313" y="97"/>
                  </a:lnTo>
                  <a:lnTo>
                    <a:pt x="11315" y="99"/>
                  </a:lnTo>
                  <a:lnTo>
                    <a:pt x="11321" y="103"/>
                  </a:lnTo>
                  <a:lnTo>
                    <a:pt x="11323" y="107"/>
                  </a:lnTo>
                  <a:lnTo>
                    <a:pt x="11327" y="111"/>
                  </a:lnTo>
                  <a:lnTo>
                    <a:pt x="11327" y="111"/>
                  </a:lnTo>
                  <a:lnTo>
                    <a:pt x="11333" y="117"/>
                  </a:lnTo>
                  <a:lnTo>
                    <a:pt x="11333" y="117"/>
                  </a:lnTo>
                  <a:lnTo>
                    <a:pt x="11338" y="121"/>
                  </a:lnTo>
                  <a:lnTo>
                    <a:pt x="11344" y="128"/>
                  </a:lnTo>
                  <a:lnTo>
                    <a:pt x="11346" y="130"/>
                  </a:lnTo>
                  <a:lnTo>
                    <a:pt x="11348" y="132"/>
                  </a:lnTo>
                  <a:lnTo>
                    <a:pt x="11354" y="138"/>
                  </a:lnTo>
                  <a:lnTo>
                    <a:pt x="11356" y="140"/>
                  </a:lnTo>
                  <a:lnTo>
                    <a:pt x="11362" y="144"/>
                  </a:lnTo>
                  <a:lnTo>
                    <a:pt x="11364" y="148"/>
                  </a:lnTo>
                  <a:lnTo>
                    <a:pt x="11366" y="150"/>
                  </a:lnTo>
                  <a:lnTo>
                    <a:pt x="11368" y="152"/>
                  </a:lnTo>
                  <a:lnTo>
                    <a:pt x="11372" y="154"/>
                  </a:lnTo>
                  <a:lnTo>
                    <a:pt x="11375" y="160"/>
                  </a:lnTo>
                  <a:lnTo>
                    <a:pt x="11377" y="163"/>
                  </a:lnTo>
                  <a:lnTo>
                    <a:pt x="11383" y="169"/>
                  </a:lnTo>
                  <a:lnTo>
                    <a:pt x="11385" y="171"/>
                  </a:lnTo>
                  <a:lnTo>
                    <a:pt x="11389" y="175"/>
                  </a:lnTo>
                  <a:lnTo>
                    <a:pt x="11393" y="179"/>
                  </a:lnTo>
                  <a:lnTo>
                    <a:pt x="11397" y="183"/>
                  </a:lnTo>
                  <a:lnTo>
                    <a:pt x="11397" y="183"/>
                  </a:lnTo>
                  <a:lnTo>
                    <a:pt x="11403" y="191"/>
                  </a:lnTo>
                  <a:lnTo>
                    <a:pt x="11403" y="191"/>
                  </a:lnTo>
                  <a:lnTo>
                    <a:pt x="11414" y="204"/>
                  </a:lnTo>
                  <a:lnTo>
                    <a:pt x="11416" y="210"/>
                  </a:lnTo>
                  <a:lnTo>
                    <a:pt x="11418" y="212"/>
                  </a:lnTo>
                  <a:cubicBezTo>
                    <a:pt x="11424" y="220"/>
                    <a:pt x="11426" y="226"/>
                    <a:pt x="11430" y="232"/>
                  </a:cubicBezTo>
                  <a:lnTo>
                    <a:pt x="11434" y="234"/>
                  </a:lnTo>
                  <a:lnTo>
                    <a:pt x="11436" y="241"/>
                  </a:lnTo>
                  <a:lnTo>
                    <a:pt x="11438" y="243"/>
                  </a:lnTo>
                  <a:lnTo>
                    <a:pt x="11440" y="247"/>
                  </a:lnTo>
                  <a:lnTo>
                    <a:pt x="11440" y="251"/>
                  </a:lnTo>
                  <a:lnTo>
                    <a:pt x="11444" y="257"/>
                  </a:lnTo>
                  <a:lnTo>
                    <a:pt x="11444" y="257"/>
                  </a:lnTo>
                  <a:lnTo>
                    <a:pt x="11446" y="265"/>
                  </a:lnTo>
                  <a:lnTo>
                    <a:pt x="11446" y="265"/>
                  </a:lnTo>
                  <a:lnTo>
                    <a:pt x="11449" y="274"/>
                  </a:lnTo>
                  <a:lnTo>
                    <a:pt x="11449" y="276"/>
                  </a:lnTo>
                  <a:lnTo>
                    <a:pt x="11451" y="284"/>
                  </a:lnTo>
                  <a:lnTo>
                    <a:pt x="11451" y="286"/>
                  </a:lnTo>
                  <a:lnTo>
                    <a:pt x="11455" y="292"/>
                  </a:lnTo>
                  <a:lnTo>
                    <a:pt x="11457" y="294"/>
                  </a:lnTo>
                  <a:lnTo>
                    <a:pt x="11459" y="302"/>
                  </a:lnTo>
                  <a:lnTo>
                    <a:pt x="11461" y="306"/>
                  </a:lnTo>
                  <a:lnTo>
                    <a:pt x="11465" y="313"/>
                  </a:lnTo>
                  <a:lnTo>
                    <a:pt x="11467" y="317"/>
                  </a:lnTo>
                  <a:lnTo>
                    <a:pt x="11469" y="323"/>
                  </a:lnTo>
                  <a:lnTo>
                    <a:pt x="11469" y="325"/>
                  </a:lnTo>
                  <a:lnTo>
                    <a:pt x="11471" y="329"/>
                  </a:lnTo>
                  <a:lnTo>
                    <a:pt x="11471" y="333"/>
                  </a:lnTo>
                  <a:lnTo>
                    <a:pt x="11475" y="339"/>
                  </a:lnTo>
                  <a:lnTo>
                    <a:pt x="11475" y="343"/>
                  </a:lnTo>
                  <a:cubicBezTo>
                    <a:pt x="11477" y="358"/>
                    <a:pt x="11479" y="376"/>
                    <a:pt x="11479" y="395"/>
                  </a:cubicBezTo>
                  <a:lnTo>
                    <a:pt x="11479" y="6926"/>
                  </a:lnTo>
                  <a:lnTo>
                    <a:pt x="11479" y="6930"/>
                  </a:lnTo>
                  <a:lnTo>
                    <a:pt x="11479" y="6936"/>
                  </a:lnTo>
                  <a:lnTo>
                    <a:pt x="11479" y="6938"/>
                  </a:lnTo>
                  <a:lnTo>
                    <a:pt x="11479" y="6946"/>
                  </a:lnTo>
                  <a:lnTo>
                    <a:pt x="11479" y="6946"/>
                  </a:lnTo>
                  <a:lnTo>
                    <a:pt x="11479" y="6955"/>
                  </a:lnTo>
                  <a:lnTo>
                    <a:pt x="11479" y="6957"/>
                  </a:lnTo>
                  <a:lnTo>
                    <a:pt x="11479" y="6961"/>
                  </a:lnTo>
                  <a:lnTo>
                    <a:pt x="11479" y="6965"/>
                  </a:lnTo>
                  <a:lnTo>
                    <a:pt x="11479" y="6967"/>
                  </a:lnTo>
                  <a:lnTo>
                    <a:pt x="11479" y="6969"/>
                  </a:lnTo>
                  <a:lnTo>
                    <a:pt x="11479" y="6975"/>
                  </a:lnTo>
                  <a:lnTo>
                    <a:pt x="11477" y="6981"/>
                  </a:lnTo>
                  <a:lnTo>
                    <a:pt x="11475" y="6996"/>
                  </a:lnTo>
                  <a:lnTo>
                    <a:pt x="11475" y="6996"/>
                  </a:lnTo>
                  <a:lnTo>
                    <a:pt x="11471" y="7000"/>
                  </a:lnTo>
                  <a:lnTo>
                    <a:pt x="11471" y="7002"/>
                  </a:lnTo>
                  <a:lnTo>
                    <a:pt x="11469" y="7008"/>
                  </a:lnTo>
                  <a:lnTo>
                    <a:pt x="11469" y="7008"/>
                  </a:lnTo>
                  <a:lnTo>
                    <a:pt x="11467" y="7016"/>
                  </a:lnTo>
                  <a:lnTo>
                    <a:pt x="11467" y="7018"/>
                  </a:lnTo>
                  <a:lnTo>
                    <a:pt x="11465" y="7022"/>
                  </a:lnTo>
                  <a:lnTo>
                    <a:pt x="11461" y="7027"/>
                  </a:lnTo>
                  <a:lnTo>
                    <a:pt x="11459" y="7031"/>
                  </a:lnTo>
                  <a:lnTo>
                    <a:pt x="11457" y="7037"/>
                  </a:lnTo>
                  <a:lnTo>
                    <a:pt x="11457" y="7039"/>
                  </a:lnTo>
                  <a:lnTo>
                    <a:pt x="11455" y="7047"/>
                  </a:lnTo>
                  <a:lnTo>
                    <a:pt x="11455" y="7047"/>
                  </a:lnTo>
                  <a:lnTo>
                    <a:pt x="11451" y="7051"/>
                  </a:lnTo>
                  <a:lnTo>
                    <a:pt x="11451" y="7053"/>
                  </a:lnTo>
                  <a:lnTo>
                    <a:pt x="11449" y="7060"/>
                  </a:lnTo>
                  <a:lnTo>
                    <a:pt x="11446" y="7064"/>
                  </a:lnTo>
                  <a:lnTo>
                    <a:pt x="11444" y="7068"/>
                  </a:lnTo>
                  <a:lnTo>
                    <a:pt x="11440" y="7072"/>
                  </a:lnTo>
                  <a:lnTo>
                    <a:pt x="11440" y="7074"/>
                  </a:lnTo>
                  <a:lnTo>
                    <a:pt x="11438" y="7080"/>
                  </a:lnTo>
                  <a:lnTo>
                    <a:pt x="11438" y="7082"/>
                  </a:lnTo>
                  <a:lnTo>
                    <a:pt x="11436" y="7088"/>
                  </a:lnTo>
                  <a:lnTo>
                    <a:pt x="11434" y="7090"/>
                  </a:lnTo>
                  <a:lnTo>
                    <a:pt x="11430" y="7092"/>
                  </a:lnTo>
                  <a:lnTo>
                    <a:pt x="11428" y="7099"/>
                  </a:lnTo>
                  <a:lnTo>
                    <a:pt x="11426" y="7101"/>
                  </a:lnTo>
                  <a:lnTo>
                    <a:pt x="11424" y="7105"/>
                  </a:lnTo>
                  <a:lnTo>
                    <a:pt x="11424" y="7105"/>
                  </a:lnTo>
                  <a:lnTo>
                    <a:pt x="11420" y="7111"/>
                  </a:lnTo>
                  <a:lnTo>
                    <a:pt x="11418" y="7113"/>
                  </a:lnTo>
                  <a:lnTo>
                    <a:pt x="11414" y="7121"/>
                  </a:lnTo>
                  <a:lnTo>
                    <a:pt x="11409" y="7123"/>
                  </a:lnTo>
                  <a:lnTo>
                    <a:pt x="11407" y="7129"/>
                  </a:lnTo>
                  <a:lnTo>
                    <a:pt x="11403" y="7136"/>
                  </a:lnTo>
                  <a:lnTo>
                    <a:pt x="11403" y="7140"/>
                  </a:lnTo>
                  <a:lnTo>
                    <a:pt x="11399" y="7144"/>
                  </a:lnTo>
                  <a:lnTo>
                    <a:pt x="11397" y="7146"/>
                  </a:lnTo>
                  <a:lnTo>
                    <a:pt x="11395" y="7150"/>
                  </a:lnTo>
                  <a:lnTo>
                    <a:pt x="11393" y="7154"/>
                  </a:lnTo>
                  <a:lnTo>
                    <a:pt x="11389" y="7156"/>
                  </a:lnTo>
                  <a:lnTo>
                    <a:pt x="11385" y="7162"/>
                  </a:lnTo>
                  <a:lnTo>
                    <a:pt x="11385" y="7162"/>
                  </a:lnTo>
                  <a:lnTo>
                    <a:pt x="11379" y="7166"/>
                  </a:lnTo>
                  <a:lnTo>
                    <a:pt x="11377" y="7171"/>
                  </a:lnTo>
                  <a:lnTo>
                    <a:pt x="11375" y="7175"/>
                  </a:lnTo>
                  <a:lnTo>
                    <a:pt x="11372" y="7177"/>
                  </a:lnTo>
                  <a:lnTo>
                    <a:pt x="11368" y="7181"/>
                  </a:lnTo>
                  <a:lnTo>
                    <a:pt x="11364" y="7185"/>
                  </a:lnTo>
                  <a:lnTo>
                    <a:pt x="11358" y="7191"/>
                  </a:lnTo>
                  <a:lnTo>
                    <a:pt x="11358" y="7191"/>
                  </a:lnTo>
                  <a:lnTo>
                    <a:pt x="11354" y="7195"/>
                  </a:lnTo>
                  <a:lnTo>
                    <a:pt x="11352" y="7197"/>
                  </a:lnTo>
                  <a:lnTo>
                    <a:pt x="11348" y="7201"/>
                  </a:lnTo>
                  <a:lnTo>
                    <a:pt x="11346" y="7203"/>
                  </a:lnTo>
                  <a:lnTo>
                    <a:pt x="11344" y="7206"/>
                  </a:lnTo>
                  <a:lnTo>
                    <a:pt x="11338" y="7212"/>
                  </a:lnTo>
                  <a:lnTo>
                    <a:pt x="11338" y="7212"/>
                  </a:lnTo>
                  <a:lnTo>
                    <a:pt x="11333" y="7216"/>
                  </a:lnTo>
                  <a:lnTo>
                    <a:pt x="11331" y="7218"/>
                  </a:lnTo>
                  <a:lnTo>
                    <a:pt x="11331" y="7218"/>
                  </a:lnTo>
                  <a:lnTo>
                    <a:pt x="11323" y="7224"/>
                  </a:lnTo>
                  <a:lnTo>
                    <a:pt x="11321" y="7226"/>
                  </a:lnTo>
                  <a:lnTo>
                    <a:pt x="11315" y="7228"/>
                  </a:lnTo>
                  <a:lnTo>
                    <a:pt x="11313" y="7232"/>
                  </a:lnTo>
                  <a:lnTo>
                    <a:pt x="11307" y="7236"/>
                  </a:lnTo>
                  <a:lnTo>
                    <a:pt x="11307" y="7236"/>
                  </a:lnTo>
                  <a:lnTo>
                    <a:pt x="11305" y="7236"/>
                  </a:lnTo>
                  <a:lnTo>
                    <a:pt x="11300" y="7243"/>
                  </a:lnTo>
                  <a:lnTo>
                    <a:pt x="11296" y="7245"/>
                  </a:lnTo>
                  <a:lnTo>
                    <a:pt x="11292" y="7247"/>
                  </a:lnTo>
                  <a:lnTo>
                    <a:pt x="11290" y="7249"/>
                  </a:lnTo>
                  <a:lnTo>
                    <a:pt x="11284" y="7253"/>
                  </a:lnTo>
                  <a:lnTo>
                    <a:pt x="11284" y="7253"/>
                  </a:lnTo>
                  <a:lnTo>
                    <a:pt x="11280" y="7257"/>
                  </a:lnTo>
                  <a:lnTo>
                    <a:pt x="11276" y="7259"/>
                  </a:lnTo>
                  <a:lnTo>
                    <a:pt x="11272" y="7263"/>
                  </a:lnTo>
                  <a:lnTo>
                    <a:pt x="11270" y="7265"/>
                  </a:lnTo>
                  <a:lnTo>
                    <a:pt x="11266" y="7267"/>
                  </a:lnTo>
                  <a:lnTo>
                    <a:pt x="11261" y="7269"/>
                  </a:lnTo>
                  <a:lnTo>
                    <a:pt x="11259" y="7273"/>
                  </a:lnTo>
                  <a:lnTo>
                    <a:pt x="11253" y="7275"/>
                  </a:lnTo>
                  <a:lnTo>
                    <a:pt x="11253" y="7275"/>
                  </a:lnTo>
                  <a:lnTo>
                    <a:pt x="11249" y="7277"/>
                  </a:lnTo>
                  <a:lnTo>
                    <a:pt x="11245" y="7280"/>
                  </a:lnTo>
                  <a:lnTo>
                    <a:pt x="11241" y="7284"/>
                  </a:lnTo>
                  <a:lnTo>
                    <a:pt x="11235" y="7286"/>
                  </a:lnTo>
                  <a:lnTo>
                    <a:pt x="11233" y="7288"/>
                  </a:lnTo>
                  <a:lnTo>
                    <a:pt x="11229" y="7290"/>
                  </a:lnTo>
                  <a:lnTo>
                    <a:pt x="11229" y="7290"/>
                  </a:lnTo>
                  <a:lnTo>
                    <a:pt x="11220" y="7294"/>
                  </a:lnTo>
                  <a:lnTo>
                    <a:pt x="11218" y="7294"/>
                  </a:lnTo>
                  <a:lnTo>
                    <a:pt x="11212" y="7296"/>
                  </a:lnTo>
                  <a:lnTo>
                    <a:pt x="11210" y="7298"/>
                  </a:lnTo>
                  <a:lnTo>
                    <a:pt x="11208" y="7300"/>
                  </a:lnTo>
                  <a:cubicBezTo>
                    <a:pt x="11171" y="7314"/>
                    <a:pt x="11134" y="7321"/>
                    <a:pt x="11095" y="7321"/>
                  </a:cubicBezTo>
                  <a:lnTo>
                    <a:pt x="385" y="7321"/>
                  </a:lnTo>
                  <a:cubicBezTo>
                    <a:pt x="338" y="7321"/>
                    <a:pt x="291" y="7310"/>
                    <a:pt x="250" y="7294"/>
                  </a:cubicBezTo>
                  <a:lnTo>
                    <a:pt x="246" y="7290"/>
                  </a:lnTo>
                  <a:lnTo>
                    <a:pt x="246" y="7290"/>
                  </a:lnTo>
                  <a:lnTo>
                    <a:pt x="239" y="7288"/>
                  </a:lnTo>
                  <a:lnTo>
                    <a:pt x="237" y="7288"/>
                  </a:lnTo>
                  <a:lnTo>
                    <a:pt x="231" y="7286"/>
                  </a:lnTo>
                  <a:lnTo>
                    <a:pt x="229" y="7284"/>
                  </a:lnTo>
                  <a:lnTo>
                    <a:pt x="227" y="7280"/>
                  </a:lnTo>
                  <a:lnTo>
                    <a:pt x="221" y="7277"/>
                  </a:lnTo>
                  <a:lnTo>
                    <a:pt x="219" y="7277"/>
                  </a:lnTo>
                  <a:lnTo>
                    <a:pt x="215" y="7275"/>
                  </a:lnTo>
                  <a:lnTo>
                    <a:pt x="211" y="7275"/>
                  </a:lnTo>
                  <a:lnTo>
                    <a:pt x="207" y="7273"/>
                  </a:lnTo>
                  <a:lnTo>
                    <a:pt x="204" y="7269"/>
                  </a:lnTo>
                  <a:lnTo>
                    <a:pt x="200" y="7267"/>
                  </a:lnTo>
                  <a:lnTo>
                    <a:pt x="196" y="7265"/>
                  </a:lnTo>
                  <a:lnTo>
                    <a:pt x="194" y="7265"/>
                  </a:lnTo>
                  <a:lnTo>
                    <a:pt x="188" y="7259"/>
                  </a:lnTo>
                  <a:lnTo>
                    <a:pt x="184" y="7255"/>
                  </a:lnTo>
                  <a:lnTo>
                    <a:pt x="180" y="7253"/>
                  </a:lnTo>
                  <a:lnTo>
                    <a:pt x="178" y="7249"/>
                  </a:lnTo>
                  <a:lnTo>
                    <a:pt x="174" y="7247"/>
                  </a:lnTo>
                  <a:lnTo>
                    <a:pt x="170" y="7245"/>
                  </a:lnTo>
                  <a:lnTo>
                    <a:pt x="165" y="7238"/>
                  </a:lnTo>
                  <a:lnTo>
                    <a:pt x="165" y="7238"/>
                  </a:lnTo>
                  <a:lnTo>
                    <a:pt x="159" y="7234"/>
                  </a:lnTo>
                  <a:lnTo>
                    <a:pt x="157" y="7232"/>
                  </a:lnTo>
                  <a:lnTo>
                    <a:pt x="155" y="7228"/>
                  </a:lnTo>
                  <a:lnTo>
                    <a:pt x="149" y="7226"/>
                  </a:lnTo>
                  <a:lnTo>
                    <a:pt x="147" y="7224"/>
                  </a:lnTo>
                  <a:lnTo>
                    <a:pt x="143" y="7218"/>
                  </a:lnTo>
                  <a:lnTo>
                    <a:pt x="143" y="7218"/>
                  </a:lnTo>
                  <a:lnTo>
                    <a:pt x="137" y="7214"/>
                  </a:lnTo>
                  <a:lnTo>
                    <a:pt x="132" y="7208"/>
                  </a:lnTo>
                  <a:lnTo>
                    <a:pt x="128" y="7206"/>
                  </a:lnTo>
                  <a:lnTo>
                    <a:pt x="126" y="7203"/>
                  </a:lnTo>
                  <a:lnTo>
                    <a:pt x="122" y="7197"/>
                  </a:lnTo>
                  <a:lnTo>
                    <a:pt x="122" y="7197"/>
                  </a:lnTo>
                  <a:lnTo>
                    <a:pt x="116" y="7193"/>
                  </a:lnTo>
                  <a:lnTo>
                    <a:pt x="114" y="7191"/>
                  </a:lnTo>
                  <a:lnTo>
                    <a:pt x="112" y="7187"/>
                  </a:lnTo>
                  <a:lnTo>
                    <a:pt x="108" y="7185"/>
                  </a:lnTo>
                  <a:lnTo>
                    <a:pt x="106" y="7183"/>
                  </a:lnTo>
                  <a:lnTo>
                    <a:pt x="102" y="7177"/>
                  </a:lnTo>
                  <a:lnTo>
                    <a:pt x="102" y="7177"/>
                  </a:lnTo>
                  <a:lnTo>
                    <a:pt x="95" y="7173"/>
                  </a:lnTo>
                  <a:lnTo>
                    <a:pt x="93" y="7171"/>
                  </a:lnTo>
                  <a:lnTo>
                    <a:pt x="91" y="7164"/>
                  </a:lnTo>
                  <a:lnTo>
                    <a:pt x="87" y="7162"/>
                  </a:lnTo>
                  <a:lnTo>
                    <a:pt x="85" y="7160"/>
                  </a:lnTo>
                  <a:lnTo>
                    <a:pt x="81" y="7154"/>
                  </a:lnTo>
                  <a:lnTo>
                    <a:pt x="81" y="7154"/>
                  </a:lnTo>
                  <a:cubicBezTo>
                    <a:pt x="75" y="7146"/>
                    <a:pt x="71" y="7142"/>
                    <a:pt x="67" y="7134"/>
                  </a:cubicBezTo>
                  <a:lnTo>
                    <a:pt x="67" y="7134"/>
                  </a:lnTo>
                  <a:lnTo>
                    <a:pt x="65" y="7129"/>
                  </a:lnTo>
                  <a:lnTo>
                    <a:pt x="63" y="7125"/>
                  </a:lnTo>
                  <a:lnTo>
                    <a:pt x="56" y="7119"/>
                  </a:lnTo>
                  <a:lnTo>
                    <a:pt x="54" y="7115"/>
                  </a:lnTo>
                  <a:lnTo>
                    <a:pt x="52" y="7111"/>
                  </a:lnTo>
                  <a:lnTo>
                    <a:pt x="52" y="7111"/>
                  </a:lnTo>
                  <a:lnTo>
                    <a:pt x="50" y="7105"/>
                  </a:lnTo>
                  <a:lnTo>
                    <a:pt x="50" y="7103"/>
                  </a:lnTo>
                  <a:lnTo>
                    <a:pt x="46" y="7099"/>
                  </a:lnTo>
                  <a:lnTo>
                    <a:pt x="44" y="7094"/>
                  </a:lnTo>
                  <a:lnTo>
                    <a:pt x="42" y="7092"/>
                  </a:lnTo>
                  <a:lnTo>
                    <a:pt x="40" y="7088"/>
                  </a:lnTo>
                  <a:lnTo>
                    <a:pt x="40" y="7084"/>
                  </a:lnTo>
                  <a:lnTo>
                    <a:pt x="36" y="7080"/>
                  </a:lnTo>
                  <a:lnTo>
                    <a:pt x="36" y="7078"/>
                  </a:lnTo>
                  <a:lnTo>
                    <a:pt x="34" y="7072"/>
                  </a:lnTo>
                  <a:lnTo>
                    <a:pt x="32" y="7070"/>
                  </a:lnTo>
                  <a:lnTo>
                    <a:pt x="30" y="7068"/>
                  </a:lnTo>
                  <a:lnTo>
                    <a:pt x="26" y="7062"/>
                  </a:lnTo>
                  <a:lnTo>
                    <a:pt x="26" y="7060"/>
                  </a:lnTo>
                  <a:lnTo>
                    <a:pt x="24" y="7051"/>
                  </a:lnTo>
                  <a:lnTo>
                    <a:pt x="24" y="7049"/>
                  </a:lnTo>
                  <a:lnTo>
                    <a:pt x="21" y="7043"/>
                  </a:lnTo>
                  <a:lnTo>
                    <a:pt x="19" y="7041"/>
                  </a:lnTo>
                  <a:lnTo>
                    <a:pt x="15" y="7033"/>
                  </a:lnTo>
                  <a:lnTo>
                    <a:pt x="15" y="7031"/>
                  </a:lnTo>
                  <a:lnTo>
                    <a:pt x="13" y="7022"/>
                  </a:lnTo>
                  <a:lnTo>
                    <a:pt x="13" y="7022"/>
                  </a:lnTo>
                  <a:lnTo>
                    <a:pt x="11" y="7018"/>
                  </a:lnTo>
                  <a:lnTo>
                    <a:pt x="11" y="7016"/>
                  </a:lnTo>
                  <a:lnTo>
                    <a:pt x="9" y="7010"/>
                  </a:lnTo>
                  <a:lnTo>
                    <a:pt x="5" y="7006"/>
                  </a:lnTo>
                  <a:lnTo>
                    <a:pt x="5" y="7002"/>
                  </a:lnTo>
                  <a:lnTo>
                    <a:pt x="3" y="6996"/>
                  </a:lnTo>
                  <a:lnTo>
                    <a:pt x="3" y="6996"/>
                  </a:lnTo>
                  <a:lnTo>
                    <a:pt x="1" y="6990"/>
                  </a:lnTo>
                  <a:lnTo>
                    <a:pt x="1" y="6988"/>
                  </a:lnTo>
                  <a:lnTo>
                    <a:pt x="1" y="6981"/>
                  </a:lnTo>
                  <a:lnTo>
                    <a:pt x="1" y="6977"/>
                  </a:lnTo>
                  <a:lnTo>
                    <a:pt x="1" y="6975"/>
                  </a:lnTo>
                  <a:lnTo>
                    <a:pt x="1" y="6967"/>
                  </a:lnTo>
                  <a:lnTo>
                    <a:pt x="1" y="6967"/>
                  </a:lnTo>
                  <a:lnTo>
                    <a:pt x="1" y="6959"/>
                  </a:lnTo>
                  <a:lnTo>
                    <a:pt x="1" y="6957"/>
                  </a:lnTo>
                  <a:lnTo>
                    <a:pt x="1" y="6951"/>
                  </a:lnTo>
                  <a:lnTo>
                    <a:pt x="1" y="6946"/>
                  </a:lnTo>
                  <a:lnTo>
                    <a:pt x="1" y="6944"/>
                  </a:lnTo>
                  <a:lnTo>
                    <a:pt x="1" y="6936"/>
                  </a:lnTo>
                  <a:lnTo>
                    <a:pt x="1" y="6722"/>
                  </a:lnTo>
                  <a:lnTo>
                    <a:pt x="1" y="411"/>
                  </a:lnTo>
                  <a:cubicBezTo>
                    <a:pt x="1" y="395"/>
                    <a:pt x="3" y="378"/>
                    <a:pt x="5" y="360"/>
                  </a:cubicBezTo>
                  <a:lnTo>
                    <a:pt x="5" y="358"/>
                  </a:lnTo>
                  <a:lnTo>
                    <a:pt x="9" y="350"/>
                  </a:lnTo>
                  <a:lnTo>
                    <a:pt x="11" y="343"/>
                  </a:lnTo>
                  <a:lnTo>
                    <a:pt x="11" y="339"/>
                  </a:lnTo>
                  <a:lnTo>
                    <a:pt x="11" y="337"/>
                  </a:lnTo>
                  <a:lnTo>
                    <a:pt x="13" y="333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9" y="319"/>
                  </a:lnTo>
                  <a:lnTo>
                    <a:pt x="21" y="317"/>
                  </a:lnTo>
                  <a:lnTo>
                    <a:pt x="24" y="313"/>
                  </a:lnTo>
                  <a:lnTo>
                    <a:pt x="26" y="309"/>
                  </a:lnTo>
                  <a:lnTo>
                    <a:pt x="30" y="302"/>
                  </a:lnTo>
                  <a:lnTo>
                    <a:pt x="32" y="294"/>
                  </a:lnTo>
                  <a:lnTo>
                    <a:pt x="32" y="292"/>
                  </a:lnTo>
                  <a:lnTo>
                    <a:pt x="36" y="276"/>
                  </a:lnTo>
                  <a:lnTo>
                    <a:pt x="36" y="276"/>
                  </a:lnTo>
                  <a:lnTo>
                    <a:pt x="40" y="267"/>
                  </a:lnTo>
                  <a:lnTo>
                    <a:pt x="40" y="265"/>
                  </a:lnTo>
                  <a:lnTo>
                    <a:pt x="42" y="261"/>
                  </a:lnTo>
                  <a:lnTo>
                    <a:pt x="44" y="257"/>
                  </a:lnTo>
                  <a:lnTo>
                    <a:pt x="46" y="253"/>
                  </a:lnTo>
                  <a:lnTo>
                    <a:pt x="50" y="251"/>
                  </a:lnTo>
                  <a:lnTo>
                    <a:pt x="52" y="245"/>
                  </a:lnTo>
                  <a:lnTo>
                    <a:pt x="54" y="243"/>
                  </a:lnTo>
                  <a:lnTo>
                    <a:pt x="56" y="237"/>
                  </a:lnTo>
                  <a:lnTo>
                    <a:pt x="61" y="232"/>
                  </a:lnTo>
                  <a:lnTo>
                    <a:pt x="63" y="230"/>
                  </a:lnTo>
                  <a:lnTo>
                    <a:pt x="65" y="224"/>
                  </a:lnTo>
                  <a:lnTo>
                    <a:pt x="67" y="222"/>
                  </a:lnTo>
                  <a:lnTo>
                    <a:pt x="71" y="216"/>
                  </a:lnTo>
                  <a:lnTo>
                    <a:pt x="73" y="214"/>
                  </a:lnTo>
                  <a:lnTo>
                    <a:pt x="77" y="210"/>
                  </a:lnTo>
                  <a:lnTo>
                    <a:pt x="77" y="206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7" y="191"/>
                  </a:lnTo>
                  <a:lnTo>
                    <a:pt x="87" y="191"/>
                  </a:lnTo>
                  <a:lnTo>
                    <a:pt x="93" y="185"/>
                  </a:lnTo>
                  <a:lnTo>
                    <a:pt x="95" y="183"/>
                  </a:lnTo>
                  <a:lnTo>
                    <a:pt x="102" y="179"/>
                  </a:lnTo>
                  <a:lnTo>
                    <a:pt x="112" y="169"/>
                  </a:lnTo>
                  <a:lnTo>
                    <a:pt x="112" y="169"/>
                  </a:lnTo>
                  <a:lnTo>
                    <a:pt x="114" y="165"/>
                  </a:lnTo>
                  <a:lnTo>
                    <a:pt x="116" y="163"/>
                  </a:lnTo>
                  <a:lnTo>
                    <a:pt x="118" y="160"/>
                  </a:lnTo>
                  <a:lnTo>
                    <a:pt x="122" y="158"/>
                  </a:lnTo>
                  <a:lnTo>
                    <a:pt x="126" y="152"/>
                  </a:lnTo>
                  <a:lnTo>
                    <a:pt x="128" y="150"/>
                  </a:lnTo>
                  <a:lnTo>
                    <a:pt x="139" y="140"/>
                  </a:lnTo>
                  <a:lnTo>
                    <a:pt x="145" y="134"/>
                  </a:lnTo>
                  <a:lnTo>
                    <a:pt x="145" y="134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55" y="123"/>
                  </a:lnTo>
                  <a:lnTo>
                    <a:pt x="157" y="121"/>
                  </a:lnTo>
                  <a:lnTo>
                    <a:pt x="163" y="117"/>
                  </a:lnTo>
                  <a:lnTo>
                    <a:pt x="174" y="109"/>
                  </a:lnTo>
                  <a:lnTo>
                    <a:pt x="176" y="107"/>
                  </a:lnTo>
                  <a:lnTo>
                    <a:pt x="178" y="103"/>
                  </a:lnTo>
                  <a:lnTo>
                    <a:pt x="180" y="101"/>
                  </a:lnTo>
                  <a:lnTo>
                    <a:pt x="184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4" y="93"/>
                  </a:lnTo>
                  <a:lnTo>
                    <a:pt x="196" y="91"/>
                  </a:lnTo>
                  <a:lnTo>
                    <a:pt x="200" y="88"/>
                  </a:lnTo>
                  <a:lnTo>
                    <a:pt x="204" y="86"/>
                  </a:lnTo>
                  <a:lnTo>
                    <a:pt x="209" y="80"/>
                  </a:lnTo>
                  <a:lnTo>
                    <a:pt x="211" y="80"/>
                  </a:lnTo>
                  <a:lnTo>
                    <a:pt x="219" y="76"/>
                  </a:lnTo>
                  <a:lnTo>
                    <a:pt x="219" y="76"/>
                  </a:lnTo>
                  <a:lnTo>
                    <a:pt x="227" y="70"/>
                  </a:lnTo>
                  <a:lnTo>
                    <a:pt x="227" y="70"/>
                  </a:lnTo>
                  <a:lnTo>
                    <a:pt x="235" y="68"/>
                  </a:lnTo>
                  <a:lnTo>
                    <a:pt x="237" y="68"/>
                  </a:lnTo>
                  <a:lnTo>
                    <a:pt x="241" y="66"/>
                  </a:lnTo>
                  <a:lnTo>
                    <a:pt x="246" y="62"/>
                  </a:lnTo>
                  <a:lnTo>
                    <a:pt x="250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62" y="56"/>
                  </a:lnTo>
                  <a:lnTo>
                    <a:pt x="268" y="51"/>
                  </a:lnTo>
                  <a:lnTo>
                    <a:pt x="272" y="49"/>
                  </a:lnTo>
                  <a:lnTo>
                    <a:pt x="276" y="47"/>
                  </a:lnTo>
                  <a:lnTo>
                    <a:pt x="281" y="45"/>
                  </a:lnTo>
                  <a:lnTo>
                    <a:pt x="283" y="41"/>
                  </a:lnTo>
                  <a:lnTo>
                    <a:pt x="289" y="39"/>
                  </a:lnTo>
                  <a:lnTo>
                    <a:pt x="291" y="39"/>
                  </a:lnTo>
                  <a:lnTo>
                    <a:pt x="299" y="37"/>
                  </a:lnTo>
                  <a:lnTo>
                    <a:pt x="301" y="37"/>
                  </a:lnTo>
                  <a:lnTo>
                    <a:pt x="309" y="35"/>
                  </a:lnTo>
                  <a:lnTo>
                    <a:pt x="309" y="35"/>
                  </a:lnTo>
                  <a:lnTo>
                    <a:pt x="318" y="31"/>
                  </a:lnTo>
                  <a:lnTo>
                    <a:pt x="320" y="31"/>
                  </a:lnTo>
                  <a:lnTo>
                    <a:pt x="328" y="29"/>
                  </a:lnTo>
                  <a:lnTo>
                    <a:pt x="330" y="29"/>
                  </a:lnTo>
                  <a:lnTo>
                    <a:pt x="338" y="27"/>
                  </a:lnTo>
                  <a:cubicBezTo>
                    <a:pt x="344" y="25"/>
                    <a:pt x="353" y="25"/>
                    <a:pt x="359" y="21"/>
                  </a:cubicBezTo>
                  <a:lnTo>
                    <a:pt x="361" y="21"/>
                  </a:lnTo>
                  <a:lnTo>
                    <a:pt x="365" y="21"/>
                  </a:lnTo>
                  <a:lnTo>
                    <a:pt x="373" y="21"/>
                  </a:lnTo>
                  <a:lnTo>
                    <a:pt x="375" y="21"/>
                  </a:lnTo>
                  <a:lnTo>
                    <a:pt x="379" y="21"/>
                  </a:lnTo>
                  <a:lnTo>
                    <a:pt x="361" y="0"/>
                  </a:lnTo>
                  <a:lnTo>
                    <a:pt x="363" y="0"/>
                  </a:lnTo>
                  <a:lnTo>
                    <a:pt x="371" y="0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1191357" y="3683393"/>
              <a:ext cx="567535" cy="387889"/>
            </a:xfrm>
            <a:custGeom>
              <a:avLst/>
              <a:gdLst/>
              <a:ahLst/>
              <a:cxnLst/>
              <a:rect l="l" t="t" r="r" b="b"/>
              <a:pathLst>
                <a:path w="11967" h="8179" extrusionOk="0">
                  <a:moveTo>
                    <a:pt x="327" y="979"/>
                  </a:moveTo>
                  <a:lnTo>
                    <a:pt x="10991" y="17"/>
                  </a:lnTo>
                  <a:cubicBezTo>
                    <a:pt x="11176" y="0"/>
                    <a:pt x="11345" y="138"/>
                    <a:pt x="11361" y="325"/>
                  </a:cubicBezTo>
                  <a:lnTo>
                    <a:pt x="11948" y="6829"/>
                  </a:lnTo>
                  <a:cubicBezTo>
                    <a:pt x="11966" y="7014"/>
                    <a:pt x="11826" y="7183"/>
                    <a:pt x="11639" y="7199"/>
                  </a:cubicBezTo>
                  <a:lnTo>
                    <a:pt x="975" y="8160"/>
                  </a:lnTo>
                  <a:cubicBezTo>
                    <a:pt x="790" y="8178"/>
                    <a:pt x="619" y="8038"/>
                    <a:pt x="605" y="7851"/>
                  </a:cubicBezTo>
                  <a:lnTo>
                    <a:pt x="19" y="1349"/>
                  </a:lnTo>
                  <a:cubicBezTo>
                    <a:pt x="0" y="1162"/>
                    <a:pt x="142" y="993"/>
                    <a:pt x="327" y="979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1192211" y="3683487"/>
              <a:ext cx="566349" cy="386324"/>
            </a:xfrm>
            <a:custGeom>
              <a:avLst/>
              <a:gdLst/>
              <a:ahLst/>
              <a:cxnLst/>
              <a:rect l="l" t="t" r="r" b="b"/>
              <a:pathLst>
                <a:path w="11942" h="8146" extrusionOk="0">
                  <a:moveTo>
                    <a:pt x="309" y="977"/>
                  </a:moveTo>
                  <a:lnTo>
                    <a:pt x="5409" y="4259"/>
                  </a:lnTo>
                  <a:cubicBezTo>
                    <a:pt x="5771" y="4493"/>
                    <a:pt x="6227" y="4452"/>
                    <a:pt x="6544" y="4156"/>
                  </a:cubicBezTo>
                  <a:lnTo>
                    <a:pt x="10973" y="15"/>
                  </a:lnTo>
                  <a:lnTo>
                    <a:pt x="10973" y="15"/>
                  </a:lnTo>
                  <a:cubicBezTo>
                    <a:pt x="11142" y="0"/>
                    <a:pt x="11296" y="113"/>
                    <a:pt x="11335" y="274"/>
                  </a:cubicBezTo>
                  <a:lnTo>
                    <a:pt x="9423" y="2065"/>
                  </a:lnTo>
                  <a:cubicBezTo>
                    <a:pt x="9073" y="2390"/>
                    <a:pt x="9030" y="2924"/>
                    <a:pt x="9320" y="3305"/>
                  </a:cubicBezTo>
                  <a:lnTo>
                    <a:pt x="11919" y="6694"/>
                  </a:lnTo>
                  <a:lnTo>
                    <a:pt x="11932" y="6831"/>
                  </a:lnTo>
                  <a:cubicBezTo>
                    <a:pt x="11942" y="6977"/>
                    <a:pt x="11860" y="7109"/>
                    <a:pt x="11734" y="7169"/>
                  </a:cubicBezTo>
                  <a:lnTo>
                    <a:pt x="9112" y="3747"/>
                  </a:lnTo>
                  <a:cubicBezTo>
                    <a:pt x="8948" y="3531"/>
                    <a:pt x="8724" y="3410"/>
                    <a:pt x="8452" y="3387"/>
                  </a:cubicBezTo>
                  <a:cubicBezTo>
                    <a:pt x="8181" y="3364"/>
                    <a:pt x="7940" y="3449"/>
                    <a:pt x="7743" y="3634"/>
                  </a:cubicBezTo>
                  <a:lnTo>
                    <a:pt x="6595" y="4707"/>
                  </a:lnTo>
                  <a:cubicBezTo>
                    <a:pt x="6279" y="4999"/>
                    <a:pt x="5822" y="5040"/>
                    <a:pt x="5460" y="4810"/>
                  </a:cubicBezTo>
                  <a:lnTo>
                    <a:pt x="3832" y="3763"/>
                  </a:lnTo>
                  <a:cubicBezTo>
                    <a:pt x="3593" y="3609"/>
                    <a:pt x="3326" y="3572"/>
                    <a:pt x="3056" y="3658"/>
                  </a:cubicBezTo>
                  <a:cubicBezTo>
                    <a:pt x="2787" y="3743"/>
                    <a:pt x="2586" y="3924"/>
                    <a:pt x="2474" y="4187"/>
                  </a:cubicBezTo>
                  <a:lnTo>
                    <a:pt x="827" y="8145"/>
                  </a:lnTo>
                  <a:cubicBezTo>
                    <a:pt x="700" y="8104"/>
                    <a:pt x="601" y="7991"/>
                    <a:pt x="589" y="7849"/>
                  </a:cubicBezTo>
                  <a:lnTo>
                    <a:pt x="568" y="7629"/>
                  </a:lnTo>
                  <a:lnTo>
                    <a:pt x="2232" y="3636"/>
                  </a:lnTo>
                  <a:cubicBezTo>
                    <a:pt x="2407" y="3218"/>
                    <a:pt x="2256" y="2745"/>
                    <a:pt x="1876" y="2501"/>
                  </a:cubicBezTo>
                  <a:lnTo>
                    <a:pt x="1" y="1294"/>
                  </a:lnTo>
                  <a:cubicBezTo>
                    <a:pt x="7" y="1131"/>
                    <a:pt x="138" y="991"/>
                    <a:pt x="309" y="977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1242624" y="3451057"/>
              <a:ext cx="149057" cy="204070"/>
            </a:xfrm>
            <a:custGeom>
              <a:avLst/>
              <a:gdLst/>
              <a:ahLst/>
              <a:cxnLst/>
              <a:rect l="l" t="t" r="r" b="b"/>
              <a:pathLst>
                <a:path w="3143" h="4303" extrusionOk="0">
                  <a:moveTo>
                    <a:pt x="2433" y="3959"/>
                  </a:moveTo>
                  <a:cubicBezTo>
                    <a:pt x="2433" y="3959"/>
                    <a:pt x="1" y="2057"/>
                    <a:pt x="906" y="1029"/>
                  </a:cubicBezTo>
                  <a:cubicBezTo>
                    <a:pt x="1810" y="1"/>
                    <a:pt x="2584" y="1763"/>
                    <a:pt x="2863" y="2750"/>
                  </a:cubicBezTo>
                  <a:cubicBezTo>
                    <a:pt x="3143" y="3733"/>
                    <a:pt x="2964" y="4303"/>
                    <a:pt x="2433" y="39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1398273" y="3495732"/>
              <a:ext cx="103434" cy="118657"/>
            </a:xfrm>
            <a:custGeom>
              <a:avLst/>
              <a:gdLst/>
              <a:ahLst/>
              <a:cxnLst/>
              <a:rect l="l" t="t" r="r" b="b"/>
              <a:pathLst>
                <a:path w="2181" h="2502" extrusionOk="0">
                  <a:moveTo>
                    <a:pt x="297" y="1956"/>
                  </a:moveTo>
                  <a:cubicBezTo>
                    <a:pt x="297" y="1956"/>
                    <a:pt x="1" y="1"/>
                    <a:pt x="1091" y="141"/>
                  </a:cubicBezTo>
                  <a:cubicBezTo>
                    <a:pt x="2180" y="282"/>
                    <a:pt x="1185" y="1718"/>
                    <a:pt x="910" y="2108"/>
                  </a:cubicBezTo>
                  <a:cubicBezTo>
                    <a:pt x="628" y="2501"/>
                    <a:pt x="299" y="2172"/>
                    <a:pt x="297" y="1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5"/>
          <p:cNvGrpSpPr/>
          <p:nvPr/>
        </p:nvGrpSpPr>
        <p:grpSpPr>
          <a:xfrm>
            <a:off x="3364500" y="1749288"/>
            <a:ext cx="2392050" cy="586550"/>
            <a:chOff x="3364500" y="1749288"/>
            <a:chExt cx="2392050" cy="586550"/>
          </a:xfrm>
        </p:grpSpPr>
        <p:sp>
          <p:nvSpPr>
            <p:cNvPr id="760" name="Google Shape;760;p45"/>
            <p:cNvSpPr/>
            <p:nvPr/>
          </p:nvSpPr>
          <p:spPr>
            <a:xfrm>
              <a:off x="345225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5"/>
            <p:cNvSpPr/>
            <p:nvPr/>
          </p:nvSpPr>
          <p:spPr>
            <a:xfrm>
              <a:off x="336450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5"/>
          <p:cNvGrpSpPr/>
          <p:nvPr/>
        </p:nvGrpSpPr>
        <p:grpSpPr>
          <a:xfrm>
            <a:off x="3364200" y="3254238"/>
            <a:ext cx="2392050" cy="586550"/>
            <a:chOff x="3364200" y="3444738"/>
            <a:chExt cx="2392050" cy="586550"/>
          </a:xfrm>
        </p:grpSpPr>
        <p:sp>
          <p:nvSpPr>
            <p:cNvPr id="763" name="Google Shape;763;p45"/>
            <p:cNvSpPr/>
            <p:nvPr/>
          </p:nvSpPr>
          <p:spPr>
            <a:xfrm>
              <a:off x="345195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336420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45"/>
          <p:cNvGrpSpPr/>
          <p:nvPr/>
        </p:nvGrpSpPr>
        <p:grpSpPr>
          <a:xfrm>
            <a:off x="6007650" y="1749288"/>
            <a:ext cx="2392050" cy="586550"/>
            <a:chOff x="6007650" y="1749288"/>
            <a:chExt cx="2392050" cy="586550"/>
          </a:xfrm>
        </p:grpSpPr>
        <p:sp>
          <p:nvSpPr>
            <p:cNvPr id="766" name="Google Shape;766;p45"/>
            <p:cNvSpPr/>
            <p:nvPr/>
          </p:nvSpPr>
          <p:spPr>
            <a:xfrm>
              <a:off x="60954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60076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5"/>
          <p:cNvGrpSpPr/>
          <p:nvPr/>
        </p:nvGrpSpPr>
        <p:grpSpPr>
          <a:xfrm>
            <a:off x="6007050" y="3254238"/>
            <a:ext cx="2392050" cy="586550"/>
            <a:chOff x="6007050" y="3415313"/>
            <a:chExt cx="2392050" cy="586550"/>
          </a:xfrm>
        </p:grpSpPr>
        <p:sp>
          <p:nvSpPr>
            <p:cNvPr id="769" name="Google Shape;769;p45"/>
            <p:cNvSpPr/>
            <p:nvPr/>
          </p:nvSpPr>
          <p:spPr>
            <a:xfrm>
              <a:off x="6094800" y="34714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6007050" y="34153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5"/>
          <p:cNvGrpSpPr/>
          <p:nvPr/>
        </p:nvGrpSpPr>
        <p:grpSpPr>
          <a:xfrm>
            <a:off x="721350" y="3254238"/>
            <a:ext cx="2392050" cy="586550"/>
            <a:chOff x="721350" y="3444738"/>
            <a:chExt cx="2392050" cy="586550"/>
          </a:xfrm>
        </p:grpSpPr>
        <p:sp>
          <p:nvSpPr>
            <p:cNvPr id="772" name="Google Shape;772;p45"/>
            <p:cNvSpPr/>
            <p:nvPr/>
          </p:nvSpPr>
          <p:spPr>
            <a:xfrm>
              <a:off x="80910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72135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5"/>
          <p:cNvGrpSpPr/>
          <p:nvPr/>
        </p:nvGrpSpPr>
        <p:grpSpPr>
          <a:xfrm>
            <a:off x="721350" y="1749288"/>
            <a:ext cx="2392050" cy="586550"/>
            <a:chOff x="721350" y="1749288"/>
            <a:chExt cx="2392050" cy="586550"/>
          </a:xfrm>
        </p:grpSpPr>
        <p:sp>
          <p:nvSpPr>
            <p:cNvPr id="775" name="Google Shape;775;p45"/>
            <p:cNvSpPr/>
            <p:nvPr/>
          </p:nvSpPr>
          <p:spPr>
            <a:xfrm>
              <a:off x="8091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7213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Non-Functional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8" name="Google Shape;778;p45"/>
          <p:cNvSpPr txBox="1">
            <a:spLocks noGrp="1"/>
          </p:cNvSpPr>
          <p:nvPr>
            <p:ph type="title" idx="2"/>
          </p:nvPr>
        </p:nvSpPr>
        <p:spPr>
          <a:xfrm>
            <a:off x="903750" y="1749300"/>
            <a:ext cx="193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780" name="Google Shape;780;p45"/>
          <p:cNvSpPr txBox="1">
            <a:spLocks noGrp="1"/>
          </p:cNvSpPr>
          <p:nvPr>
            <p:ph type="title" idx="3"/>
          </p:nvPr>
        </p:nvSpPr>
        <p:spPr>
          <a:xfrm>
            <a:off x="3602719" y="174930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Scalability</a:t>
            </a:r>
            <a:endParaRPr/>
          </a:p>
        </p:txBody>
      </p:sp>
      <p:sp>
        <p:nvSpPr>
          <p:cNvPr id="782" name="Google Shape;782;p45"/>
          <p:cNvSpPr txBox="1">
            <a:spLocks noGrp="1"/>
          </p:cNvSpPr>
          <p:nvPr>
            <p:ph type="title" idx="5"/>
          </p:nvPr>
        </p:nvSpPr>
        <p:spPr>
          <a:xfrm>
            <a:off x="903450" y="325425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Compatibility</a:t>
            </a:r>
            <a:endParaRPr/>
          </a:p>
        </p:txBody>
      </p:sp>
      <p:sp>
        <p:nvSpPr>
          <p:cNvPr id="784" name="Google Shape;784;p45"/>
          <p:cNvSpPr txBox="1">
            <a:spLocks noGrp="1"/>
          </p:cNvSpPr>
          <p:nvPr>
            <p:ph type="title" idx="7"/>
          </p:nvPr>
        </p:nvSpPr>
        <p:spPr>
          <a:xfrm>
            <a:off x="3602719" y="325425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</a:t>
            </a:r>
            <a:endParaRPr/>
          </a:p>
        </p:txBody>
      </p:sp>
      <p:sp>
        <p:nvSpPr>
          <p:cNvPr id="786" name="Google Shape;786;p45"/>
          <p:cNvSpPr txBox="1">
            <a:spLocks noGrp="1"/>
          </p:cNvSpPr>
          <p:nvPr>
            <p:ph type="title" idx="9"/>
          </p:nvPr>
        </p:nvSpPr>
        <p:spPr>
          <a:xfrm>
            <a:off x="6233770" y="174930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Portability</a:t>
            </a: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 idx="14"/>
          </p:nvPr>
        </p:nvSpPr>
        <p:spPr>
          <a:xfrm>
            <a:off x="6233770" y="3254250"/>
            <a:ext cx="1938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Availability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3895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45"/>
          <p:cNvGrpSpPr/>
          <p:nvPr/>
        </p:nvGrpSpPr>
        <p:grpSpPr>
          <a:xfrm>
            <a:off x="5193977" y="1746612"/>
            <a:ext cx="2392050" cy="586550"/>
            <a:chOff x="6007650" y="1749288"/>
            <a:chExt cx="2392050" cy="586550"/>
          </a:xfrm>
        </p:grpSpPr>
        <p:sp>
          <p:nvSpPr>
            <p:cNvPr id="766" name="Google Shape;766;p45"/>
            <p:cNvSpPr/>
            <p:nvPr/>
          </p:nvSpPr>
          <p:spPr>
            <a:xfrm>
              <a:off x="60954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60076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5"/>
          <p:cNvGrpSpPr/>
          <p:nvPr/>
        </p:nvGrpSpPr>
        <p:grpSpPr>
          <a:xfrm>
            <a:off x="5193977" y="3269762"/>
            <a:ext cx="2392050" cy="586550"/>
            <a:chOff x="6007050" y="3415313"/>
            <a:chExt cx="2392050" cy="586550"/>
          </a:xfrm>
        </p:grpSpPr>
        <p:sp>
          <p:nvSpPr>
            <p:cNvPr id="769" name="Google Shape;769;p45"/>
            <p:cNvSpPr/>
            <p:nvPr/>
          </p:nvSpPr>
          <p:spPr>
            <a:xfrm>
              <a:off x="6094800" y="34714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6007050" y="34153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45"/>
          <p:cNvGrpSpPr/>
          <p:nvPr/>
        </p:nvGrpSpPr>
        <p:grpSpPr>
          <a:xfrm>
            <a:off x="1689600" y="3254250"/>
            <a:ext cx="2392050" cy="586550"/>
            <a:chOff x="721350" y="3444738"/>
            <a:chExt cx="2392050" cy="586550"/>
          </a:xfrm>
        </p:grpSpPr>
        <p:sp>
          <p:nvSpPr>
            <p:cNvPr id="772" name="Google Shape;772;p45"/>
            <p:cNvSpPr/>
            <p:nvPr/>
          </p:nvSpPr>
          <p:spPr>
            <a:xfrm>
              <a:off x="809100" y="35008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5"/>
            <p:cNvSpPr/>
            <p:nvPr/>
          </p:nvSpPr>
          <p:spPr>
            <a:xfrm>
              <a:off x="721350" y="34447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45"/>
          <p:cNvGrpSpPr/>
          <p:nvPr/>
        </p:nvGrpSpPr>
        <p:grpSpPr>
          <a:xfrm>
            <a:off x="1645725" y="1749288"/>
            <a:ext cx="2392050" cy="586550"/>
            <a:chOff x="721350" y="1749288"/>
            <a:chExt cx="2392050" cy="586550"/>
          </a:xfrm>
        </p:grpSpPr>
        <p:sp>
          <p:nvSpPr>
            <p:cNvPr id="775" name="Google Shape;775;p45"/>
            <p:cNvSpPr/>
            <p:nvPr/>
          </p:nvSpPr>
          <p:spPr>
            <a:xfrm>
              <a:off x="809100" y="18054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721350" y="17492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" name="Google Shape;777;p45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Non-Functional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8" name="Google Shape;778;p45"/>
          <p:cNvSpPr txBox="1">
            <a:spLocks noGrp="1"/>
          </p:cNvSpPr>
          <p:nvPr>
            <p:ph type="title" idx="2"/>
          </p:nvPr>
        </p:nvSpPr>
        <p:spPr>
          <a:xfrm>
            <a:off x="1049572" y="1749300"/>
            <a:ext cx="355467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Maintainability</a:t>
            </a:r>
            <a:endParaRPr dirty="0"/>
          </a:p>
        </p:txBody>
      </p:sp>
      <p:sp>
        <p:nvSpPr>
          <p:cNvPr id="782" name="Google Shape;782;p45"/>
          <p:cNvSpPr txBox="1">
            <a:spLocks noGrp="1"/>
          </p:cNvSpPr>
          <p:nvPr>
            <p:ph type="title" idx="5"/>
          </p:nvPr>
        </p:nvSpPr>
        <p:spPr>
          <a:xfrm>
            <a:off x="903450" y="3254250"/>
            <a:ext cx="378855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Localization</a:t>
            </a:r>
            <a:endParaRPr dirty="0"/>
          </a:p>
        </p:txBody>
      </p:sp>
      <p:sp>
        <p:nvSpPr>
          <p:cNvPr id="786" name="Google Shape;786;p45"/>
          <p:cNvSpPr txBox="1">
            <a:spLocks noGrp="1"/>
          </p:cNvSpPr>
          <p:nvPr>
            <p:ph type="title" idx="9"/>
          </p:nvPr>
        </p:nvSpPr>
        <p:spPr>
          <a:xfrm>
            <a:off x="4692000" y="1749300"/>
            <a:ext cx="3402428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Security</a:t>
            </a:r>
            <a:endParaRPr dirty="0"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 idx="14"/>
          </p:nvPr>
        </p:nvSpPr>
        <p:spPr>
          <a:xfrm>
            <a:off x="4169401" y="3254250"/>
            <a:ext cx="439275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63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88308" y="1780828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184958" y="1827578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88225" y="1278703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421008" y="2013328"/>
            <a:ext cx="24048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Detailed Use Case Diagram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1940108" y="3593278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277DBD9-C617-84FF-0016-7CDDC2E0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22" y="0"/>
            <a:ext cx="50149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48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88308" y="1780828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184958" y="1827578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88225" y="1278703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421007" y="2013328"/>
            <a:ext cx="2521697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Add/Remove Service or Course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1940108" y="3593278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147AEC8-92CC-2FF2-4D70-2ED13B0EA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5" r="7172"/>
          <a:stretch/>
        </p:blipFill>
        <p:spPr>
          <a:xfrm>
            <a:off x="3516283" y="0"/>
            <a:ext cx="56277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55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88308" y="1780828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184958" y="1827578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88225" y="1278703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421007" y="2013328"/>
            <a:ext cx="2538323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Add/Remove Skill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1940108" y="3593278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04A05FB-769C-E3E1-EC8E-41244E1D7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8" r="6473"/>
          <a:stretch/>
        </p:blipFill>
        <p:spPr>
          <a:xfrm>
            <a:off x="3299974" y="677257"/>
            <a:ext cx="5837365" cy="378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9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88308" y="1780828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184958" y="1827578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88225" y="1278703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421008" y="2013328"/>
            <a:ext cx="24048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Simple Class Diagram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1940108" y="3593278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178EC3D-F424-3707-D360-CA29A9BF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07" y="0"/>
            <a:ext cx="50921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95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88308" y="1780828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184958" y="1827578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88225" y="1278703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421008" y="2013328"/>
            <a:ext cx="24048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Detailed Class Diagram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1940108" y="3593278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C2FAB3C-58C5-8A82-0CE9-DC4C5A9F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75" y="416645"/>
            <a:ext cx="5850807" cy="431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70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88308" y="1780828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184958" y="1827578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88225" y="1278703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421008" y="2013328"/>
            <a:ext cx="24048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Sequence Diagram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1940108" y="3593278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icture containing text, computer, screenshot&#10;&#10;Description automatically generated">
            <a:extLst>
              <a:ext uri="{FF2B5EF4-FFF2-40B4-BE49-F238E27FC236}">
                <a16:creationId xmlns:a16="http://schemas.microsoft.com/office/drawing/2014/main" id="{2F46D171-942D-180D-2FAD-0590361AB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623" y="0"/>
            <a:ext cx="32853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3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9"/>
          <p:cNvSpPr/>
          <p:nvPr/>
        </p:nvSpPr>
        <p:spPr>
          <a:xfrm>
            <a:off x="904675" y="643775"/>
            <a:ext cx="7519333" cy="3959702"/>
          </a:xfrm>
          <a:custGeom>
            <a:avLst/>
            <a:gdLst/>
            <a:ahLst/>
            <a:cxnLst/>
            <a:rect l="l" t="t" r="r" b="b"/>
            <a:pathLst>
              <a:path w="54058" h="27964" extrusionOk="0">
                <a:moveTo>
                  <a:pt x="2468" y="26211"/>
                </a:moveTo>
                <a:lnTo>
                  <a:pt x="5067" y="26211"/>
                </a:lnTo>
                <a:cubicBezTo>
                  <a:pt x="5756" y="26211"/>
                  <a:pt x="6392" y="26045"/>
                  <a:pt x="6937" y="25728"/>
                </a:cubicBezTo>
                <a:lnTo>
                  <a:pt x="6937" y="25726"/>
                </a:lnTo>
                <a:cubicBezTo>
                  <a:pt x="7484" y="25409"/>
                  <a:pt x="7948" y="24942"/>
                  <a:pt x="8290" y="24348"/>
                </a:cubicBezTo>
                <a:lnTo>
                  <a:pt x="11409" y="18950"/>
                </a:lnTo>
                <a:cubicBezTo>
                  <a:pt x="11841" y="18206"/>
                  <a:pt x="12429" y="17614"/>
                  <a:pt x="13126" y="17213"/>
                </a:cubicBezTo>
                <a:lnTo>
                  <a:pt x="13128" y="17213"/>
                </a:lnTo>
                <a:cubicBezTo>
                  <a:pt x="13827" y="16810"/>
                  <a:pt x="14631" y="16594"/>
                  <a:pt x="15493" y="16594"/>
                </a:cubicBezTo>
                <a:lnTo>
                  <a:pt x="22104" y="16594"/>
                </a:lnTo>
                <a:cubicBezTo>
                  <a:pt x="22793" y="16594"/>
                  <a:pt x="23429" y="16425"/>
                  <a:pt x="23973" y="16110"/>
                </a:cubicBezTo>
                <a:lnTo>
                  <a:pt x="23973" y="16106"/>
                </a:lnTo>
                <a:cubicBezTo>
                  <a:pt x="24520" y="15792"/>
                  <a:pt x="24985" y="15323"/>
                  <a:pt x="25327" y="14728"/>
                </a:cubicBezTo>
                <a:lnTo>
                  <a:pt x="29772" y="7034"/>
                </a:lnTo>
                <a:cubicBezTo>
                  <a:pt x="30204" y="6287"/>
                  <a:pt x="30792" y="5697"/>
                  <a:pt x="31489" y="5296"/>
                </a:cubicBezTo>
                <a:lnTo>
                  <a:pt x="31491" y="5296"/>
                </a:lnTo>
                <a:cubicBezTo>
                  <a:pt x="32191" y="4893"/>
                  <a:pt x="32995" y="4677"/>
                  <a:pt x="33856" y="4677"/>
                </a:cubicBezTo>
                <a:lnTo>
                  <a:pt x="48096" y="4677"/>
                </a:lnTo>
                <a:cubicBezTo>
                  <a:pt x="48785" y="4677"/>
                  <a:pt x="49421" y="4508"/>
                  <a:pt x="49966" y="4194"/>
                </a:cubicBezTo>
                <a:lnTo>
                  <a:pt x="49966" y="4190"/>
                </a:lnTo>
                <a:cubicBezTo>
                  <a:pt x="50513" y="3875"/>
                  <a:pt x="50977" y="3406"/>
                  <a:pt x="51319" y="2812"/>
                </a:cubicBezTo>
                <a:lnTo>
                  <a:pt x="51323" y="2812"/>
                </a:lnTo>
                <a:lnTo>
                  <a:pt x="51761" y="2049"/>
                </a:lnTo>
                <a:cubicBezTo>
                  <a:pt x="51596" y="1835"/>
                  <a:pt x="51502" y="1566"/>
                  <a:pt x="51502" y="1278"/>
                </a:cubicBezTo>
                <a:cubicBezTo>
                  <a:pt x="51502" y="571"/>
                  <a:pt x="52075" y="1"/>
                  <a:pt x="52779" y="1"/>
                </a:cubicBezTo>
                <a:cubicBezTo>
                  <a:pt x="53486" y="1"/>
                  <a:pt x="54058" y="575"/>
                  <a:pt x="54058" y="1278"/>
                </a:cubicBezTo>
                <a:cubicBezTo>
                  <a:pt x="54058" y="1983"/>
                  <a:pt x="53484" y="2555"/>
                  <a:pt x="52779" y="2555"/>
                </a:cubicBezTo>
                <a:cubicBezTo>
                  <a:pt x="52725" y="2555"/>
                  <a:pt x="52672" y="2553"/>
                  <a:pt x="52620" y="2545"/>
                </a:cubicBezTo>
                <a:lnTo>
                  <a:pt x="52180" y="3305"/>
                </a:lnTo>
                <a:lnTo>
                  <a:pt x="52180" y="3310"/>
                </a:lnTo>
                <a:cubicBezTo>
                  <a:pt x="51748" y="4054"/>
                  <a:pt x="51160" y="4646"/>
                  <a:pt x="50463" y="5047"/>
                </a:cubicBezTo>
                <a:lnTo>
                  <a:pt x="50461" y="5047"/>
                </a:lnTo>
                <a:cubicBezTo>
                  <a:pt x="49762" y="5450"/>
                  <a:pt x="48956" y="5666"/>
                  <a:pt x="48096" y="5666"/>
                </a:cubicBezTo>
                <a:lnTo>
                  <a:pt x="33856" y="5666"/>
                </a:lnTo>
                <a:cubicBezTo>
                  <a:pt x="33167" y="5666"/>
                  <a:pt x="32532" y="5833"/>
                  <a:pt x="31987" y="6149"/>
                </a:cubicBezTo>
                <a:lnTo>
                  <a:pt x="31987" y="6151"/>
                </a:lnTo>
                <a:cubicBezTo>
                  <a:pt x="31440" y="6468"/>
                  <a:pt x="30975" y="6935"/>
                  <a:pt x="30632" y="7529"/>
                </a:cubicBezTo>
                <a:lnTo>
                  <a:pt x="26184" y="15234"/>
                </a:lnTo>
                <a:cubicBezTo>
                  <a:pt x="25752" y="15979"/>
                  <a:pt x="25162" y="16571"/>
                  <a:pt x="24467" y="16972"/>
                </a:cubicBezTo>
                <a:lnTo>
                  <a:pt x="24463" y="16972"/>
                </a:lnTo>
                <a:cubicBezTo>
                  <a:pt x="23764" y="17375"/>
                  <a:pt x="22960" y="17591"/>
                  <a:pt x="22098" y="17591"/>
                </a:cubicBezTo>
                <a:lnTo>
                  <a:pt x="15491" y="17591"/>
                </a:lnTo>
                <a:cubicBezTo>
                  <a:pt x="14802" y="17591"/>
                  <a:pt x="14167" y="17757"/>
                  <a:pt x="13622" y="18074"/>
                </a:cubicBezTo>
                <a:lnTo>
                  <a:pt x="13622" y="18076"/>
                </a:lnTo>
                <a:cubicBezTo>
                  <a:pt x="13075" y="18393"/>
                  <a:pt x="12608" y="18860"/>
                  <a:pt x="12267" y="19454"/>
                </a:cubicBezTo>
                <a:lnTo>
                  <a:pt x="9149" y="24852"/>
                </a:lnTo>
                <a:cubicBezTo>
                  <a:pt x="8717" y="25598"/>
                  <a:pt x="8129" y="26189"/>
                  <a:pt x="7432" y="26590"/>
                </a:cubicBezTo>
                <a:lnTo>
                  <a:pt x="7428" y="26590"/>
                </a:lnTo>
                <a:cubicBezTo>
                  <a:pt x="6731" y="26993"/>
                  <a:pt x="5925" y="27208"/>
                  <a:pt x="5063" y="27208"/>
                </a:cubicBezTo>
                <a:lnTo>
                  <a:pt x="2446" y="27208"/>
                </a:lnTo>
                <a:cubicBezTo>
                  <a:pt x="2244" y="27655"/>
                  <a:pt x="1798" y="27963"/>
                  <a:pt x="1278" y="27963"/>
                </a:cubicBezTo>
                <a:cubicBezTo>
                  <a:pt x="572" y="27963"/>
                  <a:pt x="1" y="27389"/>
                  <a:pt x="1" y="26684"/>
                </a:cubicBezTo>
                <a:cubicBezTo>
                  <a:pt x="1" y="25981"/>
                  <a:pt x="574" y="25407"/>
                  <a:pt x="1278" y="25407"/>
                </a:cubicBezTo>
                <a:cubicBezTo>
                  <a:pt x="1818" y="25405"/>
                  <a:pt x="2281" y="25738"/>
                  <a:pt x="2468" y="26211"/>
                </a:cubicBezTo>
                <a:close/>
              </a:path>
            </a:pathLst>
          </a:custGeom>
          <a:solidFill>
            <a:srgbClr val="EB535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9"/>
          <p:cNvSpPr/>
          <p:nvPr/>
        </p:nvSpPr>
        <p:spPr>
          <a:xfrm>
            <a:off x="3623684" y="1717063"/>
            <a:ext cx="3091829" cy="2125831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49"/>
          <p:cNvSpPr/>
          <p:nvPr/>
        </p:nvSpPr>
        <p:spPr>
          <a:xfrm>
            <a:off x="7556178" y="1967580"/>
            <a:ext cx="421187" cy="1085993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9"/>
          <p:cNvSpPr txBox="1">
            <a:spLocks noGrp="1"/>
          </p:cNvSpPr>
          <p:nvPr>
            <p:ph type="title"/>
          </p:nvPr>
        </p:nvSpPr>
        <p:spPr>
          <a:xfrm rot="294">
            <a:off x="2023909" y="1717035"/>
            <a:ext cx="6303264" cy="1733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6600" dirty="0"/>
              <a:t>Survey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C9F1-BCE2-3DC8-1EFA-41E37D67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439E8-5A16-0A85-2DDF-4335FD0375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A"/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E8044452-E480-2A1B-5164-431A6871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Google Shape;842;p49">
            <a:extLst>
              <a:ext uri="{FF2B5EF4-FFF2-40B4-BE49-F238E27FC236}">
                <a16:creationId xmlns:a16="http://schemas.microsoft.com/office/drawing/2014/main" id="{0B901C7F-8D80-0B9C-5A33-24886751C618}"/>
              </a:ext>
            </a:extLst>
          </p:cNvPr>
          <p:cNvSpPr/>
          <p:nvPr/>
        </p:nvSpPr>
        <p:spPr>
          <a:xfrm>
            <a:off x="8139642" y="4386988"/>
            <a:ext cx="895811" cy="610930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44;p49">
            <a:extLst>
              <a:ext uri="{FF2B5EF4-FFF2-40B4-BE49-F238E27FC236}">
                <a16:creationId xmlns:a16="http://schemas.microsoft.com/office/drawing/2014/main" id="{00A305B2-FBB8-4765-F6E6-6BDF8555A7A4}"/>
              </a:ext>
            </a:extLst>
          </p:cNvPr>
          <p:cNvSpPr txBox="1">
            <a:spLocks/>
          </p:cNvSpPr>
          <p:nvPr/>
        </p:nvSpPr>
        <p:spPr>
          <a:xfrm rot="294">
            <a:off x="8097624" y="4355998"/>
            <a:ext cx="1013098" cy="61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Epilogue"/>
              <a:buNone/>
              <a:defRPr sz="96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pPr>
              <a:buClr>
                <a:schemeClr val="hlink"/>
              </a:buClr>
              <a:buSzPts val="1100"/>
              <a:buFont typeface="Arial"/>
              <a:buNone/>
            </a:pPr>
            <a:r>
              <a:rPr lang="en-US" sz="2000" dirty="0"/>
              <a:t>Flyer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8884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6"/>
          <p:cNvGrpSpPr/>
          <p:nvPr/>
        </p:nvGrpSpPr>
        <p:grpSpPr>
          <a:xfrm>
            <a:off x="1994675" y="3248650"/>
            <a:ext cx="2392050" cy="586550"/>
            <a:chOff x="5489850" y="1719050"/>
            <a:chExt cx="2392050" cy="586550"/>
          </a:xfrm>
        </p:grpSpPr>
        <p:sp>
          <p:nvSpPr>
            <p:cNvPr id="547" name="Google Shape;547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36"/>
          <p:cNvGrpSpPr/>
          <p:nvPr/>
        </p:nvGrpSpPr>
        <p:grpSpPr>
          <a:xfrm>
            <a:off x="5863375" y="3248650"/>
            <a:ext cx="2392050" cy="586550"/>
            <a:chOff x="5489850" y="1719050"/>
            <a:chExt cx="2392050" cy="586550"/>
          </a:xfrm>
        </p:grpSpPr>
        <p:sp>
          <p:nvSpPr>
            <p:cNvPr id="550" name="Google Shape;550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5891200" y="1893750"/>
            <a:ext cx="2392050" cy="586550"/>
            <a:chOff x="5489850" y="1719050"/>
            <a:chExt cx="2392050" cy="586550"/>
          </a:xfrm>
        </p:grpSpPr>
        <p:sp>
          <p:nvSpPr>
            <p:cNvPr id="553" name="Google Shape;553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6"/>
          <p:cNvGrpSpPr/>
          <p:nvPr/>
        </p:nvGrpSpPr>
        <p:grpSpPr>
          <a:xfrm>
            <a:off x="1986275" y="1893750"/>
            <a:ext cx="2392050" cy="586550"/>
            <a:chOff x="5489850" y="1719050"/>
            <a:chExt cx="2392050" cy="586550"/>
          </a:xfrm>
        </p:grpSpPr>
        <p:sp>
          <p:nvSpPr>
            <p:cNvPr id="556" name="Google Shape;556;p36"/>
            <p:cNvSpPr/>
            <p:nvPr/>
          </p:nvSpPr>
          <p:spPr>
            <a:xfrm>
              <a:off x="5577600" y="177520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5489850" y="1719050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36"/>
          <p:cNvSpPr/>
          <p:nvPr/>
        </p:nvSpPr>
        <p:spPr>
          <a:xfrm>
            <a:off x="4707075" y="3247613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6"/>
          <p:cNvSpPr/>
          <p:nvPr/>
        </p:nvSpPr>
        <p:spPr>
          <a:xfrm>
            <a:off x="4723363" y="1840988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6"/>
          <p:cNvSpPr/>
          <p:nvPr/>
        </p:nvSpPr>
        <p:spPr>
          <a:xfrm>
            <a:off x="808425" y="324762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6"/>
          <p:cNvSpPr/>
          <p:nvPr/>
        </p:nvSpPr>
        <p:spPr>
          <a:xfrm>
            <a:off x="808438" y="1840988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6"/>
          <p:cNvSpPr txBox="1">
            <a:spLocks noGrp="1"/>
          </p:cNvSpPr>
          <p:nvPr>
            <p:ph type="title"/>
          </p:nvPr>
        </p:nvSpPr>
        <p:spPr>
          <a:xfrm>
            <a:off x="2240456" y="1985865"/>
            <a:ext cx="188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  <p:sp>
        <p:nvSpPr>
          <p:cNvPr id="564" name="Google Shape;564;p36"/>
          <p:cNvSpPr txBox="1">
            <a:spLocks noGrp="1"/>
          </p:cNvSpPr>
          <p:nvPr>
            <p:ph type="title" idx="2"/>
          </p:nvPr>
        </p:nvSpPr>
        <p:spPr>
          <a:xfrm rot="1296">
            <a:off x="4795982" y="3370397"/>
            <a:ext cx="795600" cy="5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5" name="Google Shape;565;p36"/>
          <p:cNvSpPr txBox="1">
            <a:spLocks noGrp="1"/>
          </p:cNvSpPr>
          <p:nvPr>
            <p:ph type="title" idx="3"/>
          </p:nvPr>
        </p:nvSpPr>
        <p:spPr>
          <a:xfrm>
            <a:off x="881056" y="3370847"/>
            <a:ext cx="7956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66" name="Google Shape;566;p36"/>
          <p:cNvSpPr txBox="1">
            <a:spLocks noGrp="1"/>
          </p:cNvSpPr>
          <p:nvPr>
            <p:ph type="title" idx="4"/>
          </p:nvPr>
        </p:nvSpPr>
        <p:spPr>
          <a:xfrm>
            <a:off x="1994675" y="3341825"/>
            <a:ext cx="2304300" cy="40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Understanding</a:t>
            </a:r>
          </a:p>
        </p:txBody>
      </p:sp>
      <p:sp>
        <p:nvSpPr>
          <p:cNvPr id="568" name="Google Shape;568;p36"/>
          <p:cNvSpPr txBox="1">
            <a:spLocks noGrp="1"/>
          </p:cNvSpPr>
          <p:nvPr>
            <p:ph type="title" idx="6"/>
          </p:nvPr>
        </p:nvSpPr>
        <p:spPr>
          <a:xfrm>
            <a:off x="6109156" y="3339725"/>
            <a:ext cx="188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570" name="Google Shape;570;p36"/>
          <p:cNvSpPr txBox="1">
            <a:spLocks noGrp="1"/>
          </p:cNvSpPr>
          <p:nvPr>
            <p:ph type="title" idx="8"/>
          </p:nvPr>
        </p:nvSpPr>
        <p:spPr>
          <a:xfrm>
            <a:off x="6109156" y="1985865"/>
            <a:ext cx="188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572" name="Google Shape;572;p36"/>
          <p:cNvSpPr txBox="1">
            <a:spLocks noGrp="1"/>
          </p:cNvSpPr>
          <p:nvPr>
            <p:ph type="title" idx="13"/>
          </p:nvPr>
        </p:nvSpPr>
        <p:spPr>
          <a:xfrm rot="1296">
            <a:off x="4795981" y="1964342"/>
            <a:ext cx="795600" cy="5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title" idx="14"/>
          </p:nvPr>
        </p:nvSpPr>
        <p:spPr>
          <a:xfrm rot="1302">
            <a:off x="882700" y="1964200"/>
            <a:ext cx="792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4" name="Google Shape;574;p36"/>
          <p:cNvSpPr txBox="1">
            <a:spLocks noGrp="1"/>
          </p:cNvSpPr>
          <p:nvPr>
            <p:ph type="title" idx="15"/>
          </p:nvPr>
        </p:nvSpPr>
        <p:spPr>
          <a:xfrm>
            <a:off x="720000" y="935913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44"/>
          <p:cNvGrpSpPr/>
          <p:nvPr/>
        </p:nvGrpSpPr>
        <p:grpSpPr>
          <a:xfrm>
            <a:off x="5775175" y="1780175"/>
            <a:ext cx="2392050" cy="586550"/>
            <a:chOff x="2207625" y="1533513"/>
            <a:chExt cx="2392050" cy="586550"/>
          </a:xfrm>
        </p:grpSpPr>
        <p:sp>
          <p:nvSpPr>
            <p:cNvPr id="739" name="Google Shape;739;p44"/>
            <p:cNvSpPr/>
            <p:nvPr/>
          </p:nvSpPr>
          <p:spPr>
            <a:xfrm>
              <a:off x="2295375" y="15896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2207625" y="15335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44"/>
          <p:cNvGrpSpPr/>
          <p:nvPr/>
        </p:nvGrpSpPr>
        <p:grpSpPr>
          <a:xfrm>
            <a:off x="5758250" y="3032350"/>
            <a:ext cx="2392050" cy="586550"/>
            <a:chOff x="2190700" y="2785688"/>
            <a:chExt cx="2392050" cy="586550"/>
          </a:xfrm>
        </p:grpSpPr>
        <p:sp>
          <p:nvSpPr>
            <p:cNvPr id="742" name="Google Shape;742;p44"/>
            <p:cNvSpPr/>
            <p:nvPr/>
          </p:nvSpPr>
          <p:spPr>
            <a:xfrm>
              <a:off x="2278450" y="28418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2190700" y="27856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44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838784" cy="684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 there varieties of platform </a:t>
            </a:r>
            <a:r>
              <a:rPr lang="en" dirty="0">
                <a:solidFill>
                  <a:schemeClr val="lt1"/>
                </a:solidFill>
              </a:rPr>
              <a:t>for displaying my skills?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46" name="Google Shape;746;p44"/>
          <p:cNvSpPr/>
          <p:nvPr/>
        </p:nvSpPr>
        <p:spPr>
          <a:xfrm>
            <a:off x="4572000" y="1710313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4"/>
          <p:cNvSpPr txBox="1"/>
          <p:nvPr/>
        </p:nvSpPr>
        <p:spPr>
          <a:xfrm rot="1302">
            <a:off x="4646262" y="1833675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71%</a:t>
            </a:r>
            <a:endParaRPr sz="2500" b="1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4572013" y="2926363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4"/>
          <p:cNvSpPr txBox="1"/>
          <p:nvPr/>
        </p:nvSpPr>
        <p:spPr>
          <a:xfrm rot="1302">
            <a:off x="4646275" y="3049725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29%</a:t>
            </a:r>
            <a:endParaRPr sz="2500" b="1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0" name="Google Shape;750;p44"/>
          <p:cNvSpPr txBox="1"/>
          <p:nvPr/>
        </p:nvSpPr>
        <p:spPr>
          <a:xfrm>
            <a:off x="5787500" y="1780187"/>
            <a:ext cx="227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Yes</a:t>
            </a:r>
            <a:endParaRPr sz="2000"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2" name="Google Shape;752;p44"/>
          <p:cNvSpPr txBox="1"/>
          <p:nvPr/>
        </p:nvSpPr>
        <p:spPr>
          <a:xfrm>
            <a:off x="5801000" y="3061787"/>
            <a:ext cx="22509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NO</a:t>
            </a:r>
            <a:endParaRPr sz="2000"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23588F3-8520-B8EA-B1D3-8B4AAFB6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21" y="2005466"/>
            <a:ext cx="2669287" cy="255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70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44"/>
          <p:cNvGrpSpPr/>
          <p:nvPr/>
        </p:nvGrpSpPr>
        <p:grpSpPr>
          <a:xfrm>
            <a:off x="5775175" y="1780175"/>
            <a:ext cx="2392050" cy="586550"/>
            <a:chOff x="2207625" y="1533513"/>
            <a:chExt cx="2392050" cy="586550"/>
          </a:xfrm>
        </p:grpSpPr>
        <p:sp>
          <p:nvSpPr>
            <p:cNvPr id="739" name="Google Shape;739;p44"/>
            <p:cNvSpPr/>
            <p:nvPr/>
          </p:nvSpPr>
          <p:spPr>
            <a:xfrm>
              <a:off x="2295375" y="15896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2207625" y="15335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44"/>
          <p:cNvGrpSpPr/>
          <p:nvPr/>
        </p:nvGrpSpPr>
        <p:grpSpPr>
          <a:xfrm>
            <a:off x="5758250" y="3032350"/>
            <a:ext cx="2392050" cy="586550"/>
            <a:chOff x="2190700" y="2785688"/>
            <a:chExt cx="2392050" cy="586550"/>
          </a:xfrm>
        </p:grpSpPr>
        <p:sp>
          <p:nvSpPr>
            <p:cNvPr id="742" name="Google Shape;742;p44"/>
            <p:cNvSpPr/>
            <p:nvPr/>
          </p:nvSpPr>
          <p:spPr>
            <a:xfrm>
              <a:off x="2278450" y="28418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2190700" y="27856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44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838784" cy="684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</a:t>
            </a:r>
            <a:r>
              <a:rPr lang="en-US"/>
              <a:t>I</a:t>
            </a:r>
            <a:r>
              <a:rPr lang="en"/>
              <a:t> easily </a:t>
            </a:r>
            <a:r>
              <a:rPr lang="en">
                <a:solidFill>
                  <a:schemeClr val="lt1"/>
                </a:solidFill>
              </a:rPr>
              <a:t>find help?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6" name="Google Shape;746;p44"/>
          <p:cNvSpPr/>
          <p:nvPr/>
        </p:nvSpPr>
        <p:spPr>
          <a:xfrm>
            <a:off x="4572000" y="1710313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4"/>
          <p:cNvSpPr txBox="1"/>
          <p:nvPr/>
        </p:nvSpPr>
        <p:spPr>
          <a:xfrm rot="1302">
            <a:off x="4646262" y="1833675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14%</a:t>
            </a:r>
            <a:endParaRPr sz="2500" b="1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4572013" y="2926363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4"/>
          <p:cNvSpPr txBox="1"/>
          <p:nvPr/>
        </p:nvSpPr>
        <p:spPr>
          <a:xfrm rot="1302">
            <a:off x="4571981" y="3049741"/>
            <a:ext cx="102862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86%</a:t>
            </a:r>
            <a:endParaRPr sz="2500" b="1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0" name="Google Shape;750;p44"/>
          <p:cNvSpPr txBox="1"/>
          <p:nvPr/>
        </p:nvSpPr>
        <p:spPr>
          <a:xfrm>
            <a:off x="5787500" y="1780187"/>
            <a:ext cx="227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Yes</a:t>
            </a:r>
            <a:endParaRPr sz="2000"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2" name="Google Shape;752;p44"/>
          <p:cNvSpPr txBox="1"/>
          <p:nvPr/>
        </p:nvSpPr>
        <p:spPr>
          <a:xfrm>
            <a:off x="5801000" y="3061787"/>
            <a:ext cx="22509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NO</a:t>
            </a:r>
            <a:endParaRPr sz="2000"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13907F-D12A-26A5-F440-40C5A5CE0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69" y="1710313"/>
            <a:ext cx="2688490" cy="257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218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44"/>
          <p:cNvGrpSpPr/>
          <p:nvPr/>
        </p:nvGrpSpPr>
        <p:grpSpPr>
          <a:xfrm>
            <a:off x="5775175" y="1780175"/>
            <a:ext cx="2392050" cy="586550"/>
            <a:chOff x="2207625" y="1533513"/>
            <a:chExt cx="2392050" cy="586550"/>
          </a:xfrm>
        </p:grpSpPr>
        <p:sp>
          <p:nvSpPr>
            <p:cNvPr id="739" name="Google Shape;739;p44"/>
            <p:cNvSpPr/>
            <p:nvPr/>
          </p:nvSpPr>
          <p:spPr>
            <a:xfrm>
              <a:off x="2295375" y="158966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2207625" y="1533513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44"/>
          <p:cNvGrpSpPr/>
          <p:nvPr/>
        </p:nvGrpSpPr>
        <p:grpSpPr>
          <a:xfrm>
            <a:off x="5758250" y="3032350"/>
            <a:ext cx="2392050" cy="586550"/>
            <a:chOff x="2190700" y="2785688"/>
            <a:chExt cx="2392050" cy="586550"/>
          </a:xfrm>
        </p:grpSpPr>
        <p:sp>
          <p:nvSpPr>
            <p:cNvPr id="742" name="Google Shape;742;p44"/>
            <p:cNvSpPr/>
            <p:nvPr/>
          </p:nvSpPr>
          <p:spPr>
            <a:xfrm>
              <a:off x="2278450" y="284183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2190700" y="2785688"/>
              <a:ext cx="2304300" cy="530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44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838784" cy="684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difficulties </a:t>
            </a:r>
            <a:r>
              <a:rPr lang="en" dirty="0">
                <a:solidFill>
                  <a:schemeClr val="lt1"/>
                </a:solidFill>
              </a:rPr>
              <a:t>finding knowledge?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46" name="Google Shape;746;p44"/>
          <p:cNvSpPr/>
          <p:nvPr/>
        </p:nvSpPr>
        <p:spPr>
          <a:xfrm>
            <a:off x="4572000" y="1710313"/>
            <a:ext cx="940826" cy="71693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4"/>
          <p:cNvSpPr txBox="1"/>
          <p:nvPr/>
        </p:nvSpPr>
        <p:spPr>
          <a:xfrm rot="1302">
            <a:off x="4646262" y="1833675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85%</a:t>
            </a:r>
            <a:endParaRPr sz="2500" b="1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48" name="Google Shape;748;p44"/>
          <p:cNvSpPr/>
          <p:nvPr/>
        </p:nvSpPr>
        <p:spPr>
          <a:xfrm>
            <a:off x="4572013" y="2926363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rgbClr val="1B222D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4"/>
          <p:cNvSpPr txBox="1"/>
          <p:nvPr/>
        </p:nvSpPr>
        <p:spPr>
          <a:xfrm rot="1302">
            <a:off x="4646275" y="3049725"/>
            <a:ext cx="7923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15%</a:t>
            </a:r>
            <a:endParaRPr sz="2500" b="1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0" name="Google Shape;750;p44"/>
          <p:cNvSpPr txBox="1"/>
          <p:nvPr/>
        </p:nvSpPr>
        <p:spPr>
          <a:xfrm>
            <a:off x="5787500" y="1780187"/>
            <a:ext cx="2277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Yes</a:t>
            </a:r>
            <a:endParaRPr sz="2000"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752" name="Google Shape;752;p44"/>
          <p:cNvSpPr txBox="1"/>
          <p:nvPr/>
        </p:nvSpPr>
        <p:spPr>
          <a:xfrm>
            <a:off x="5801000" y="3061787"/>
            <a:ext cx="22509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NO</a:t>
            </a:r>
            <a:endParaRPr sz="2000" b="1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B396A66-6D05-7112-8C0D-A5D251DDA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88" y="1710313"/>
            <a:ext cx="2715675" cy="260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357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720075" y="1647825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816725" y="1694575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719992" y="1145700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1052775" y="1880325"/>
            <a:ext cx="2642916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System architecture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2571875" y="34602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931E661C-F5D1-49B9-052F-93595D216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395" y="0"/>
            <a:ext cx="45266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43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720075" y="1647825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816725" y="1694575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719992" y="1145700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1052775" y="1880325"/>
            <a:ext cx="2642916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Login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state diagram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2571875" y="34602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D38CBCBD-1CF3-FF12-019F-DB853E83E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81" y="0"/>
            <a:ext cx="43896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20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720075" y="1647825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816725" y="1694575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719992" y="1145700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1052775" y="1880325"/>
            <a:ext cx="2642916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Request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state diagram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2571875" y="34602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67D953F3-0EBC-C450-62D3-13E0B846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72" y="0"/>
            <a:ext cx="46682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96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720075" y="1647825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816725" y="1694575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719992" y="1145700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1052775" y="1880325"/>
            <a:ext cx="2642916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Splash screen &amp; Home page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2571875" y="34602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B83796-4802-B034-D066-0CC3822D7E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9" r="8276"/>
          <a:stretch/>
        </p:blipFill>
        <p:spPr bwMode="auto">
          <a:xfrm>
            <a:off x="3877564" y="0"/>
            <a:ext cx="2595117" cy="514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صورة 2">
            <a:extLst>
              <a:ext uri="{FF2B5EF4-FFF2-40B4-BE49-F238E27FC236}">
                <a16:creationId xmlns:a16="http://schemas.microsoft.com/office/drawing/2014/main" id="{E4630376-1D94-052C-0B93-5B932DCA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970" y="0"/>
            <a:ext cx="2552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7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720075" y="1647825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816725" y="1694575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719992" y="1145700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1052775" y="1880325"/>
            <a:ext cx="2642916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Login &amp; Navbar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2571875" y="34602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صورة 7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8BB92D56-FFA4-B469-8B7C-A75493883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900" y="0"/>
            <a:ext cx="2530492" cy="5143500"/>
          </a:xfrm>
          <a:prstGeom prst="rect">
            <a:avLst/>
          </a:prstGeom>
        </p:spPr>
      </p:pic>
      <p:pic>
        <p:nvPicPr>
          <p:cNvPr id="12" name="صورة 11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F2DB7041-A2B8-8760-EC4F-F9CD6FE99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184" y="0"/>
            <a:ext cx="25498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58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720075" y="1647825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816725" y="1694575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719992" y="1145700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1052775" y="1880325"/>
            <a:ext cx="2642916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Profile &amp; Talented members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2571875" y="34602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صورة 2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A9A858C5-3677-9627-2BDE-903BD40A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893" y="0"/>
            <a:ext cx="2566135" cy="5143500"/>
          </a:xfrm>
          <a:prstGeom prst="rect">
            <a:avLst/>
          </a:prstGeom>
        </p:spPr>
      </p:pic>
      <p:pic>
        <p:nvPicPr>
          <p:cNvPr id="5" name="صورة 4">
            <a:extLst>
              <a:ext uri="{FF2B5EF4-FFF2-40B4-BE49-F238E27FC236}">
                <a16:creationId xmlns:a16="http://schemas.microsoft.com/office/drawing/2014/main" id="{27D0E216-8242-FB6C-7649-23A84BF01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124" y="0"/>
            <a:ext cx="25350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7"/>
          <p:cNvSpPr/>
          <p:nvPr/>
        </p:nvSpPr>
        <p:spPr>
          <a:xfrm>
            <a:off x="962151" y="2246625"/>
            <a:ext cx="649748" cy="1675402"/>
          </a:xfrm>
          <a:custGeom>
            <a:avLst/>
            <a:gdLst/>
            <a:ahLst/>
            <a:cxnLst/>
            <a:rect l="l" t="t" r="r" b="b"/>
            <a:pathLst>
              <a:path w="3028" h="7807" extrusionOk="0">
                <a:moveTo>
                  <a:pt x="1243" y="7807"/>
                </a:moveTo>
                <a:lnTo>
                  <a:pt x="1243" y="1041"/>
                </a:lnTo>
                <a:lnTo>
                  <a:pt x="385" y="1897"/>
                </a:lnTo>
                <a:lnTo>
                  <a:pt x="1" y="1512"/>
                </a:lnTo>
                <a:lnTo>
                  <a:pt x="1514" y="1"/>
                </a:lnTo>
                <a:lnTo>
                  <a:pt x="3028" y="1512"/>
                </a:lnTo>
                <a:lnTo>
                  <a:pt x="2643" y="1897"/>
                </a:lnTo>
                <a:lnTo>
                  <a:pt x="1788" y="1041"/>
                </a:lnTo>
                <a:lnTo>
                  <a:pt x="1788" y="78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37"/>
          <p:cNvGrpSpPr/>
          <p:nvPr/>
        </p:nvGrpSpPr>
        <p:grpSpPr>
          <a:xfrm>
            <a:off x="4882194" y="2169725"/>
            <a:ext cx="3123078" cy="1105100"/>
            <a:chOff x="1378750" y="2164200"/>
            <a:chExt cx="5607968" cy="1105100"/>
          </a:xfrm>
        </p:grpSpPr>
        <p:sp>
          <p:nvSpPr>
            <p:cNvPr id="581" name="Google Shape;581;p37"/>
            <p:cNvSpPr/>
            <p:nvPr/>
          </p:nvSpPr>
          <p:spPr>
            <a:xfrm>
              <a:off x="1443018" y="22499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1378750" y="2164200"/>
              <a:ext cx="5543700" cy="1019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7"/>
          <p:cNvSpPr/>
          <p:nvPr/>
        </p:nvSpPr>
        <p:spPr>
          <a:xfrm>
            <a:off x="2516952" y="1894226"/>
            <a:ext cx="2017702" cy="1537483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318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7"/>
          <p:cNvSpPr txBox="1">
            <a:spLocks noGrp="1"/>
          </p:cNvSpPr>
          <p:nvPr>
            <p:ph type="title" idx="2"/>
          </p:nvPr>
        </p:nvSpPr>
        <p:spPr>
          <a:xfrm>
            <a:off x="2750750" y="2312875"/>
            <a:ext cx="15501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5" name="Google Shape;585;p37"/>
          <p:cNvSpPr txBox="1">
            <a:spLocks noGrp="1"/>
          </p:cNvSpPr>
          <p:nvPr>
            <p:ph type="title"/>
          </p:nvPr>
        </p:nvSpPr>
        <p:spPr>
          <a:xfrm>
            <a:off x="4985138" y="2249600"/>
            <a:ext cx="291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  <p:grpSp>
        <p:nvGrpSpPr>
          <p:cNvPr id="587" name="Google Shape;587;p37"/>
          <p:cNvGrpSpPr/>
          <p:nvPr/>
        </p:nvGrpSpPr>
        <p:grpSpPr>
          <a:xfrm rot="2700000">
            <a:off x="113546" y="2934666"/>
            <a:ext cx="1724943" cy="1686284"/>
            <a:chOff x="7499398" y="624507"/>
            <a:chExt cx="1440046" cy="1407772"/>
          </a:xfrm>
        </p:grpSpPr>
        <p:sp>
          <p:nvSpPr>
            <p:cNvPr id="588" name="Google Shape;588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9" name="Google Shape;589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4" name="Google Shape;594;p37"/>
          <p:cNvSpPr/>
          <p:nvPr/>
        </p:nvSpPr>
        <p:spPr>
          <a:xfrm>
            <a:off x="441892" y="4334348"/>
            <a:ext cx="649752" cy="649871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37"/>
          <p:cNvGrpSpPr/>
          <p:nvPr/>
        </p:nvGrpSpPr>
        <p:grpSpPr>
          <a:xfrm rot="585029">
            <a:off x="1392974" y="4072531"/>
            <a:ext cx="1045017" cy="1021596"/>
            <a:chOff x="7499398" y="624507"/>
            <a:chExt cx="1440046" cy="1407772"/>
          </a:xfrm>
        </p:grpSpPr>
        <p:sp>
          <p:nvSpPr>
            <p:cNvPr id="596" name="Google Shape;596;p37"/>
            <p:cNvSpPr/>
            <p:nvPr/>
          </p:nvSpPr>
          <p:spPr>
            <a:xfrm rot="-497753">
              <a:off x="7734887" y="799728"/>
              <a:ext cx="1129014" cy="1129014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7" name="Google Shape;597;p37"/>
            <p:cNvGrpSpPr/>
            <p:nvPr/>
          </p:nvGrpSpPr>
          <p:grpSpPr>
            <a:xfrm rot="-1343739">
              <a:off x="7664174" y="789203"/>
              <a:ext cx="1078029" cy="1078380"/>
              <a:chOff x="5759760" y="3433415"/>
              <a:chExt cx="583422" cy="583612"/>
            </a:xfrm>
          </p:grpSpPr>
          <p:sp>
            <p:nvSpPr>
              <p:cNvPr id="598" name="Google Shape;598;p37"/>
              <p:cNvSpPr/>
              <p:nvPr/>
            </p:nvSpPr>
            <p:spPr>
              <a:xfrm>
                <a:off x="5759760" y="3433415"/>
                <a:ext cx="583422" cy="583612"/>
              </a:xfrm>
              <a:custGeom>
                <a:avLst/>
                <a:gdLst/>
                <a:ahLst/>
                <a:cxnLst/>
                <a:rect l="l" t="t" r="r" b="b"/>
                <a:pathLst>
                  <a:path w="12302" h="12306" extrusionOk="0">
                    <a:moveTo>
                      <a:pt x="6540" y="217"/>
                    </a:moveTo>
                    <a:cubicBezTo>
                      <a:pt x="9818" y="430"/>
                      <a:pt x="12302" y="3262"/>
                      <a:pt x="12090" y="6542"/>
                    </a:cubicBezTo>
                    <a:cubicBezTo>
                      <a:pt x="11876" y="9820"/>
                      <a:pt x="9042" y="12306"/>
                      <a:pt x="5762" y="12092"/>
                    </a:cubicBezTo>
                    <a:cubicBezTo>
                      <a:pt x="2487" y="11878"/>
                      <a:pt x="1" y="9047"/>
                      <a:pt x="214" y="5767"/>
                    </a:cubicBezTo>
                    <a:cubicBezTo>
                      <a:pt x="426" y="2487"/>
                      <a:pt x="3260" y="1"/>
                      <a:pt x="6540" y="21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834360" y="3463578"/>
                <a:ext cx="315613" cy="339421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7157" extrusionOk="0">
                    <a:moveTo>
                      <a:pt x="5732" y="251"/>
                    </a:moveTo>
                    <a:cubicBezTo>
                      <a:pt x="5999" y="269"/>
                      <a:pt x="6233" y="393"/>
                      <a:pt x="6398" y="580"/>
                    </a:cubicBezTo>
                    <a:cubicBezTo>
                      <a:pt x="6562" y="769"/>
                      <a:pt x="6655" y="1016"/>
                      <a:pt x="6636" y="1283"/>
                    </a:cubicBezTo>
                    <a:cubicBezTo>
                      <a:pt x="6620" y="1551"/>
                      <a:pt x="6497" y="1783"/>
                      <a:pt x="6307" y="1947"/>
                    </a:cubicBezTo>
                    <a:cubicBezTo>
                      <a:pt x="6122" y="2112"/>
                      <a:pt x="5874" y="2205"/>
                      <a:pt x="5606" y="2188"/>
                    </a:cubicBezTo>
                    <a:cubicBezTo>
                      <a:pt x="5339" y="2170"/>
                      <a:pt x="5104" y="2046"/>
                      <a:pt x="4940" y="1859"/>
                    </a:cubicBezTo>
                    <a:cubicBezTo>
                      <a:pt x="4775" y="1674"/>
                      <a:pt x="4683" y="1423"/>
                      <a:pt x="4701" y="1156"/>
                    </a:cubicBezTo>
                    <a:cubicBezTo>
                      <a:pt x="4720" y="888"/>
                      <a:pt x="4843" y="656"/>
                      <a:pt x="5030" y="492"/>
                    </a:cubicBezTo>
                    <a:cubicBezTo>
                      <a:pt x="5216" y="329"/>
                      <a:pt x="5464" y="237"/>
                      <a:pt x="5732" y="251"/>
                    </a:cubicBezTo>
                    <a:close/>
                    <a:moveTo>
                      <a:pt x="1535" y="4298"/>
                    </a:moveTo>
                    <a:cubicBezTo>
                      <a:pt x="1925" y="4323"/>
                      <a:pt x="2271" y="4506"/>
                      <a:pt x="2509" y="4777"/>
                    </a:cubicBezTo>
                    <a:cubicBezTo>
                      <a:pt x="2748" y="5051"/>
                      <a:pt x="2884" y="5417"/>
                      <a:pt x="2859" y="5805"/>
                    </a:cubicBezTo>
                    <a:cubicBezTo>
                      <a:pt x="2832" y="6196"/>
                      <a:pt x="2651" y="6541"/>
                      <a:pt x="2378" y="6780"/>
                    </a:cubicBezTo>
                    <a:cubicBezTo>
                      <a:pt x="2106" y="7018"/>
                      <a:pt x="1740" y="7156"/>
                      <a:pt x="1350" y="7129"/>
                    </a:cubicBezTo>
                    <a:cubicBezTo>
                      <a:pt x="959" y="7105"/>
                      <a:pt x="616" y="6922"/>
                      <a:pt x="375" y="6650"/>
                    </a:cubicBezTo>
                    <a:cubicBezTo>
                      <a:pt x="136" y="6377"/>
                      <a:pt x="1" y="6009"/>
                      <a:pt x="25" y="5622"/>
                    </a:cubicBezTo>
                    <a:cubicBezTo>
                      <a:pt x="52" y="5231"/>
                      <a:pt x="235" y="4886"/>
                      <a:pt x="507" y="4647"/>
                    </a:cubicBezTo>
                    <a:cubicBezTo>
                      <a:pt x="780" y="4409"/>
                      <a:pt x="1144" y="4271"/>
                      <a:pt x="1535" y="4298"/>
                    </a:cubicBezTo>
                    <a:close/>
                    <a:moveTo>
                      <a:pt x="2333" y="4937"/>
                    </a:moveTo>
                    <a:cubicBezTo>
                      <a:pt x="2133" y="4711"/>
                      <a:pt x="1845" y="4559"/>
                      <a:pt x="1522" y="4538"/>
                    </a:cubicBezTo>
                    <a:cubicBezTo>
                      <a:pt x="1195" y="4518"/>
                      <a:pt x="893" y="4629"/>
                      <a:pt x="667" y="4830"/>
                    </a:cubicBezTo>
                    <a:cubicBezTo>
                      <a:pt x="441" y="5028"/>
                      <a:pt x="289" y="5316"/>
                      <a:pt x="268" y="5639"/>
                    </a:cubicBezTo>
                    <a:cubicBezTo>
                      <a:pt x="247" y="5966"/>
                      <a:pt x="358" y="6270"/>
                      <a:pt x="558" y="6496"/>
                    </a:cubicBezTo>
                    <a:cubicBezTo>
                      <a:pt x="759" y="6722"/>
                      <a:pt x="1043" y="6872"/>
                      <a:pt x="1368" y="6893"/>
                    </a:cubicBezTo>
                    <a:cubicBezTo>
                      <a:pt x="1695" y="6914"/>
                      <a:pt x="1997" y="6805"/>
                      <a:pt x="2224" y="6603"/>
                    </a:cubicBezTo>
                    <a:cubicBezTo>
                      <a:pt x="2452" y="6406"/>
                      <a:pt x="2602" y="6118"/>
                      <a:pt x="2622" y="5793"/>
                    </a:cubicBezTo>
                    <a:cubicBezTo>
                      <a:pt x="2643" y="5468"/>
                      <a:pt x="2530" y="5164"/>
                      <a:pt x="2333" y="4937"/>
                    </a:cubicBezTo>
                    <a:close/>
                    <a:moveTo>
                      <a:pt x="3468" y="12"/>
                    </a:moveTo>
                    <a:cubicBezTo>
                      <a:pt x="3638" y="23"/>
                      <a:pt x="3788" y="103"/>
                      <a:pt x="3891" y="220"/>
                    </a:cubicBezTo>
                    <a:cubicBezTo>
                      <a:pt x="3998" y="339"/>
                      <a:pt x="4056" y="498"/>
                      <a:pt x="4043" y="668"/>
                    </a:cubicBezTo>
                    <a:cubicBezTo>
                      <a:pt x="4033" y="837"/>
                      <a:pt x="3953" y="987"/>
                      <a:pt x="3836" y="1092"/>
                    </a:cubicBezTo>
                    <a:cubicBezTo>
                      <a:pt x="3716" y="1197"/>
                      <a:pt x="3558" y="1257"/>
                      <a:pt x="3387" y="1244"/>
                    </a:cubicBezTo>
                    <a:cubicBezTo>
                      <a:pt x="3219" y="1234"/>
                      <a:pt x="3069" y="1154"/>
                      <a:pt x="2964" y="1034"/>
                    </a:cubicBezTo>
                    <a:cubicBezTo>
                      <a:pt x="2859" y="917"/>
                      <a:pt x="2799" y="757"/>
                      <a:pt x="2812" y="588"/>
                    </a:cubicBezTo>
                    <a:cubicBezTo>
                      <a:pt x="2826" y="420"/>
                      <a:pt x="2902" y="269"/>
                      <a:pt x="3021" y="165"/>
                    </a:cubicBezTo>
                    <a:cubicBezTo>
                      <a:pt x="3139" y="60"/>
                      <a:pt x="3299" y="0"/>
                      <a:pt x="3468" y="12"/>
                    </a:cubicBezTo>
                    <a:close/>
                    <a:moveTo>
                      <a:pt x="3756" y="339"/>
                    </a:moveTo>
                    <a:cubicBezTo>
                      <a:pt x="3682" y="253"/>
                      <a:pt x="3577" y="198"/>
                      <a:pt x="3455" y="193"/>
                    </a:cubicBezTo>
                    <a:cubicBezTo>
                      <a:pt x="3334" y="185"/>
                      <a:pt x="3221" y="226"/>
                      <a:pt x="3139" y="300"/>
                    </a:cubicBezTo>
                    <a:cubicBezTo>
                      <a:pt x="3054" y="374"/>
                      <a:pt x="2997" y="481"/>
                      <a:pt x="2993" y="601"/>
                    </a:cubicBezTo>
                    <a:cubicBezTo>
                      <a:pt x="2984" y="722"/>
                      <a:pt x="3026" y="835"/>
                      <a:pt x="3100" y="917"/>
                    </a:cubicBezTo>
                    <a:cubicBezTo>
                      <a:pt x="3176" y="1002"/>
                      <a:pt x="3281" y="1055"/>
                      <a:pt x="3402" y="1063"/>
                    </a:cubicBezTo>
                    <a:cubicBezTo>
                      <a:pt x="3521" y="1071"/>
                      <a:pt x="3634" y="1030"/>
                      <a:pt x="3716" y="956"/>
                    </a:cubicBezTo>
                    <a:cubicBezTo>
                      <a:pt x="3803" y="882"/>
                      <a:pt x="3856" y="775"/>
                      <a:pt x="3865" y="656"/>
                    </a:cubicBezTo>
                    <a:cubicBezTo>
                      <a:pt x="3871" y="537"/>
                      <a:pt x="3830" y="424"/>
                      <a:pt x="3756" y="339"/>
                    </a:cubicBezTo>
                    <a:close/>
                    <a:moveTo>
                      <a:pt x="5719" y="432"/>
                    </a:moveTo>
                    <a:cubicBezTo>
                      <a:pt x="5503" y="415"/>
                      <a:pt x="5300" y="492"/>
                      <a:pt x="5150" y="627"/>
                    </a:cubicBezTo>
                    <a:cubicBezTo>
                      <a:pt x="4998" y="761"/>
                      <a:pt x="4895" y="950"/>
                      <a:pt x="4882" y="1170"/>
                    </a:cubicBezTo>
                    <a:cubicBezTo>
                      <a:pt x="4866" y="1386"/>
                      <a:pt x="4944" y="1588"/>
                      <a:pt x="5078" y="1740"/>
                    </a:cubicBezTo>
                    <a:cubicBezTo>
                      <a:pt x="5211" y="1892"/>
                      <a:pt x="5401" y="1995"/>
                      <a:pt x="5619" y="2007"/>
                    </a:cubicBezTo>
                    <a:cubicBezTo>
                      <a:pt x="5834" y="2024"/>
                      <a:pt x="6038" y="1945"/>
                      <a:pt x="6190" y="1812"/>
                    </a:cubicBezTo>
                    <a:cubicBezTo>
                      <a:pt x="6342" y="1678"/>
                      <a:pt x="6445" y="1487"/>
                      <a:pt x="6458" y="1269"/>
                    </a:cubicBezTo>
                    <a:cubicBezTo>
                      <a:pt x="6486" y="835"/>
                      <a:pt x="6157" y="459"/>
                      <a:pt x="5719" y="4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815058" y="3536707"/>
                <a:ext cx="519161" cy="470788"/>
              </a:xfrm>
              <a:custGeom>
                <a:avLst/>
                <a:gdLst/>
                <a:ahLst/>
                <a:cxnLst/>
                <a:rect l="l" t="t" r="r" b="b"/>
                <a:pathLst>
                  <a:path w="10947" h="9927" extrusionOk="0">
                    <a:moveTo>
                      <a:pt x="9412" y="0"/>
                    </a:moveTo>
                    <a:cubicBezTo>
                      <a:pt x="10165" y="837"/>
                      <a:pt x="10679" y="1886"/>
                      <a:pt x="10860" y="3038"/>
                    </a:cubicBezTo>
                    <a:lnTo>
                      <a:pt x="10887" y="3219"/>
                    </a:lnTo>
                    <a:cubicBezTo>
                      <a:pt x="10934" y="3591"/>
                      <a:pt x="10946" y="3973"/>
                      <a:pt x="10922" y="4364"/>
                    </a:cubicBezTo>
                    <a:cubicBezTo>
                      <a:pt x="10899" y="4714"/>
                      <a:pt x="10848" y="5053"/>
                      <a:pt x="10768" y="5380"/>
                    </a:cubicBezTo>
                    <a:lnTo>
                      <a:pt x="10722" y="5555"/>
                    </a:lnTo>
                    <a:cubicBezTo>
                      <a:pt x="10054" y="7998"/>
                      <a:pt x="7878" y="9778"/>
                      <a:pt x="5316" y="9916"/>
                    </a:cubicBezTo>
                    <a:cubicBezTo>
                      <a:pt x="5324" y="9875"/>
                      <a:pt x="5326" y="9834"/>
                      <a:pt x="5328" y="9793"/>
                    </a:cubicBezTo>
                    <a:cubicBezTo>
                      <a:pt x="5355" y="9408"/>
                      <a:pt x="5222" y="9048"/>
                      <a:pt x="4985" y="8779"/>
                    </a:cubicBezTo>
                    <a:cubicBezTo>
                      <a:pt x="4749" y="8507"/>
                      <a:pt x="4409" y="8329"/>
                      <a:pt x="4023" y="8302"/>
                    </a:cubicBezTo>
                    <a:cubicBezTo>
                      <a:pt x="3638" y="8277"/>
                      <a:pt x="3278" y="8411"/>
                      <a:pt x="3009" y="8647"/>
                    </a:cubicBezTo>
                    <a:cubicBezTo>
                      <a:pt x="2785" y="8843"/>
                      <a:pt x="2626" y="9106"/>
                      <a:pt x="2561" y="9410"/>
                    </a:cubicBezTo>
                    <a:cubicBezTo>
                      <a:pt x="1508" y="8939"/>
                      <a:pt x="622" y="8174"/>
                      <a:pt x="0" y="7222"/>
                    </a:cubicBezTo>
                    <a:cubicBezTo>
                      <a:pt x="2532" y="7506"/>
                      <a:pt x="3509" y="7043"/>
                      <a:pt x="4434" y="5147"/>
                    </a:cubicBezTo>
                    <a:cubicBezTo>
                      <a:pt x="5417" y="3138"/>
                      <a:pt x="7218" y="5590"/>
                      <a:pt x="8004" y="2400"/>
                    </a:cubicBezTo>
                    <a:cubicBezTo>
                      <a:pt x="8370" y="893"/>
                      <a:pt x="8929" y="253"/>
                      <a:pt x="9412" y="0"/>
                    </a:cubicBezTo>
                    <a:close/>
                    <a:moveTo>
                      <a:pt x="5131" y="9922"/>
                    </a:moveTo>
                    <a:cubicBezTo>
                      <a:pt x="5139" y="9875"/>
                      <a:pt x="5148" y="9828"/>
                      <a:pt x="5150" y="9778"/>
                    </a:cubicBezTo>
                    <a:cubicBezTo>
                      <a:pt x="5170" y="9441"/>
                      <a:pt x="5055" y="9126"/>
                      <a:pt x="4849" y="8894"/>
                    </a:cubicBezTo>
                    <a:cubicBezTo>
                      <a:pt x="4644" y="8660"/>
                      <a:pt x="4348" y="8503"/>
                      <a:pt x="4010" y="8479"/>
                    </a:cubicBezTo>
                    <a:cubicBezTo>
                      <a:pt x="3673" y="8458"/>
                      <a:pt x="3361" y="8575"/>
                      <a:pt x="3124" y="8781"/>
                    </a:cubicBezTo>
                    <a:cubicBezTo>
                      <a:pt x="2921" y="8958"/>
                      <a:pt x="2777" y="9203"/>
                      <a:pt x="2729" y="9482"/>
                    </a:cubicBezTo>
                    <a:cubicBezTo>
                      <a:pt x="3309" y="9719"/>
                      <a:pt x="3936" y="9871"/>
                      <a:pt x="4594" y="9912"/>
                    </a:cubicBezTo>
                    <a:cubicBezTo>
                      <a:pt x="4777" y="9924"/>
                      <a:pt x="4954" y="9926"/>
                      <a:pt x="5131" y="99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6114357" y="3762165"/>
                <a:ext cx="55724" cy="5563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1173" extrusionOk="0">
                    <a:moveTo>
                      <a:pt x="626" y="19"/>
                    </a:moveTo>
                    <a:cubicBezTo>
                      <a:pt x="936" y="40"/>
                      <a:pt x="1175" y="309"/>
                      <a:pt x="1154" y="624"/>
                    </a:cubicBezTo>
                    <a:cubicBezTo>
                      <a:pt x="1133" y="934"/>
                      <a:pt x="864" y="1173"/>
                      <a:pt x="552" y="1152"/>
                    </a:cubicBezTo>
                    <a:cubicBezTo>
                      <a:pt x="237" y="1132"/>
                      <a:pt x="0" y="862"/>
                      <a:pt x="21" y="550"/>
                    </a:cubicBezTo>
                    <a:cubicBezTo>
                      <a:pt x="42" y="237"/>
                      <a:pt x="311" y="1"/>
                      <a:pt x="62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2" name="Google Shape;602;p37"/>
          <p:cNvSpPr/>
          <p:nvPr/>
        </p:nvSpPr>
        <p:spPr>
          <a:xfrm>
            <a:off x="2586619" y="4361947"/>
            <a:ext cx="168275" cy="16830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7"/>
          <p:cNvSpPr/>
          <p:nvPr/>
        </p:nvSpPr>
        <p:spPr>
          <a:xfrm>
            <a:off x="717614" y="2624730"/>
            <a:ext cx="98328" cy="98344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1"/>
          <p:cNvSpPr/>
          <p:nvPr/>
        </p:nvSpPr>
        <p:spPr>
          <a:xfrm>
            <a:off x="720075" y="1647825"/>
            <a:ext cx="3070200" cy="2298600"/>
          </a:xfrm>
          <a:prstGeom prst="roundRect">
            <a:avLst>
              <a:gd name="adj" fmla="val 697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1"/>
          <p:cNvSpPr/>
          <p:nvPr/>
        </p:nvSpPr>
        <p:spPr>
          <a:xfrm>
            <a:off x="816725" y="1694575"/>
            <a:ext cx="2878966" cy="2134539"/>
          </a:xfrm>
          <a:custGeom>
            <a:avLst/>
            <a:gdLst/>
            <a:ahLst/>
            <a:cxnLst/>
            <a:rect l="l" t="t" r="r" b="b"/>
            <a:pathLst>
              <a:path w="13231" h="14291" extrusionOk="0">
                <a:moveTo>
                  <a:pt x="368" y="1054"/>
                </a:moveTo>
                <a:cubicBezTo>
                  <a:pt x="368" y="1054"/>
                  <a:pt x="0" y="13182"/>
                  <a:pt x="685" y="13708"/>
                </a:cubicBezTo>
                <a:cubicBezTo>
                  <a:pt x="1368" y="14237"/>
                  <a:pt x="12496" y="14290"/>
                  <a:pt x="12863" y="13499"/>
                </a:cubicBezTo>
                <a:cubicBezTo>
                  <a:pt x="13231" y="12707"/>
                  <a:pt x="13128" y="683"/>
                  <a:pt x="12071" y="581"/>
                </a:cubicBezTo>
                <a:cubicBezTo>
                  <a:pt x="11018" y="474"/>
                  <a:pt x="578" y="1"/>
                  <a:pt x="368" y="10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51"/>
          <p:cNvGrpSpPr/>
          <p:nvPr/>
        </p:nvGrpSpPr>
        <p:grpSpPr>
          <a:xfrm>
            <a:off x="719992" y="1145700"/>
            <a:ext cx="3070200" cy="426900"/>
            <a:chOff x="552455" y="401675"/>
            <a:chExt cx="3070200" cy="426900"/>
          </a:xfrm>
        </p:grpSpPr>
        <p:sp>
          <p:nvSpPr>
            <p:cNvPr id="869" name="Google Shape;869;p51"/>
            <p:cNvSpPr/>
            <p:nvPr/>
          </p:nvSpPr>
          <p:spPr>
            <a:xfrm>
              <a:off x="552455" y="401675"/>
              <a:ext cx="3070200" cy="426900"/>
            </a:xfrm>
            <a:prstGeom prst="roundRect">
              <a:avLst>
                <a:gd name="adj" fmla="val 2231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20000" y="518729"/>
              <a:ext cx="195095" cy="195109"/>
            </a:xfrm>
            <a:custGeom>
              <a:avLst/>
              <a:gdLst/>
              <a:ahLst/>
              <a:cxnLst/>
              <a:rect l="l" t="t" r="r" b="b"/>
              <a:pathLst>
                <a:path w="2829" h="2829" extrusionOk="0">
                  <a:moveTo>
                    <a:pt x="2828" y="1413"/>
                  </a:moveTo>
                  <a:cubicBezTo>
                    <a:pt x="2828" y="2195"/>
                    <a:pt x="2197" y="2828"/>
                    <a:pt x="1416" y="2828"/>
                  </a:cubicBezTo>
                  <a:cubicBezTo>
                    <a:pt x="634" y="2828"/>
                    <a:pt x="1" y="2195"/>
                    <a:pt x="1" y="1413"/>
                  </a:cubicBezTo>
                  <a:cubicBezTo>
                    <a:pt x="1" y="632"/>
                    <a:pt x="634" y="1"/>
                    <a:pt x="1416" y="1"/>
                  </a:cubicBezTo>
                  <a:cubicBezTo>
                    <a:pt x="2197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EB53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1080398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8" y="1413"/>
                  </a:moveTo>
                  <a:cubicBezTo>
                    <a:pt x="2828" y="2195"/>
                    <a:pt x="2194" y="2828"/>
                    <a:pt x="1413" y="2828"/>
                  </a:cubicBezTo>
                  <a:cubicBezTo>
                    <a:pt x="631" y="2828"/>
                    <a:pt x="0" y="2195"/>
                    <a:pt x="0" y="1413"/>
                  </a:cubicBezTo>
                  <a:cubicBezTo>
                    <a:pt x="0" y="632"/>
                    <a:pt x="631" y="1"/>
                    <a:pt x="1413" y="1"/>
                  </a:cubicBezTo>
                  <a:cubicBezTo>
                    <a:pt x="2194" y="1"/>
                    <a:pt x="2828" y="632"/>
                    <a:pt x="2828" y="1413"/>
                  </a:cubicBezTo>
                  <a:close/>
                </a:path>
              </a:pathLst>
            </a:custGeom>
            <a:solidFill>
              <a:srgbClr val="F8E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1440175" y="518729"/>
              <a:ext cx="195026" cy="195109"/>
            </a:xfrm>
            <a:custGeom>
              <a:avLst/>
              <a:gdLst/>
              <a:ahLst/>
              <a:cxnLst/>
              <a:rect l="l" t="t" r="r" b="b"/>
              <a:pathLst>
                <a:path w="2828" h="2829" extrusionOk="0">
                  <a:moveTo>
                    <a:pt x="2827" y="1413"/>
                  </a:moveTo>
                  <a:cubicBezTo>
                    <a:pt x="2827" y="2195"/>
                    <a:pt x="2194" y="2828"/>
                    <a:pt x="1415" y="2828"/>
                  </a:cubicBezTo>
                  <a:cubicBezTo>
                    <a:pt x="633" y="2828"/>
                    <a:pt x="0" y="2195"/>
                    <a:pt x="0" y="1413"/>
                  </a:cubicBezTo>
                  <a:cubicBezTo>
                    <a:pt x="0" y="632"/>
                    <a:pt x="633" y="1"/>
                    <a:pt x="1415" y="1"/>
                  </a:cubicBezTo>
                  <a:cubicBezTo>
                    <a:pt x="2194" y="1"/>
                    <a:pt x="2827" y="632"/>
                    <a:pt x="2827" y="1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51"/>
          <p:cNvSpPr txBox="1">
            <a:spLocks noGrp="1"/>
          </p:cNvSpPr>
          <p:nvPr>
            <p:ph type="title"/>
          </p:nvPr>
        </p:nvSpPr>
        <p:spPr>
          <a:xfrm>
            <a:off x="1052775" y="1880325"/>
            <a:ext cx="2642916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</a:rPr>
              <a:t>Settings &amp; Dark UI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74" name="Google Shape;874;p51"/>
          <p:cNvSpPr/>
          <p:nvPr/>
        </p:nvSpPr>
        <p:spPr>
          <a:xfrm>
            <a:off x="2571875" y="3460275"/>
            <a:ext cx="940826" cy="716932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صورة 3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DB8DF2A9-3904-00B7-3C0A-C97B8BE8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706" y="0"/>
            <a:ext cx="2582693" cy="5143500"/>
          </a:xfrm>
          <a:prstGeom prst="rect">
            <a:avLst/>
          </a:prstGeom>
        </p:spPr>
      </p:pic>
      <p:pic>
        <p:nvPicPr>
          <p:cNvPr id="7" name="صورة 6" descr="صورة تحتوي على نص, شاشة عرض, لقطة شاشة&#10;&#10;تم إنشاء الوصف تلقائياً">
            <a:extLst>
              <a:ext uri="{FF2B5EF4-FFF2-40B4-BE49-F238E27FC236}">
                <a16:creationId xmlns:a16="http://schemas.microsoft.com/office/drawing/2014/main" id="{CC9C9FF0-9C93-8875-E0E3-46156D964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949" y="0"/>
            <a:ext cx="25990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93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1442700" y="1323975"/>
            <a:ext cx="6258600" cy="25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6000" dirty="0"/>
              <a:t>Our Concl</a:t>
            </a:r>
            <a:r>
              <a:rPr lang="en-US" sz="6000" dirty="0">
                <a:solidFill>
                  <a:schemeClr val="dk2"/>
                </a:solidFill>
              </a:rPr>
              <a:t>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52934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54"/>
          <p:cNvGrpSpPr/>
          <p:nvPr/>
        </p:nvGrpSpPr>
        <p:grpSpPr>
          <a:xfrm rot="117939" flipH="1">
            <a:off x="6821420" y="2051163"/>
            <a:ext cx="1900322" cy="1900104"/>
            <a:chOff x="277881" y="2901316"/>
            <a:chExt cx="1900344" cy="1900126"/>
          </a:xfrm>
        </p:grpSpPr>
        <p:sp>
          <p:nvSpPr>
            <p:cNvPr id="1020" name="Google Shape;1020;p54"/>
            <p:cNvSpPr/>
            <p:nvPr/>
          </p:nvSpPr>
          <p:spPr>
            <a:xfrm>
              <a:off x="402450" y="3248988"/>
              <a:ext cx="1354500" cy="1354500"/>
            </a:xfrm>
            <a:prstGeom prst="ellipse">
              <a:avLst/>
            </a:pr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54"/>
            <p:cNvGrpSpPr/>
            <p:nvPr/>
          </p:nvGrpSpPr>
          <p:grpSpPr>
            <a:xfrm rot="2322109">
              <a:off x="551788" y="3175815"/>
              <a:ext cx="1352529" cy="1351128"/>
              <a:chOff x="200055" y="3556746"/>
              <a:chExt cx="869964" cy="869063"/>
            </a:xfrm>
          </p:grpSpPr>
          <p:sp>
            <p:nvSpPr>
              <p:cNvPr id="1022" name="Google Shape;1022;p54"/>
              <p:cNvSpPr/>
              <p:nvPr/>
            </p:nvSpPr>
            <p:spPr>
              <a:xfrm>
                <a:off x="200055" y="3556746"/>
                <a:ext cx="868968" cy="868968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18323" extrusionOk="0">
                    <a:moveTo>
                      <a:pt x="15639" y="2684"/>
                    </a:moveTo>
                    <a:cubicBezTo>
                      <a:pt x="17358" y="4401"/>
                      <a:pt x="18323" y="6731"/>
                      <a:pt x="18323" y="9162"/>
                    </a:cubicBezTo>
                    <a:cubicBezTo>
                      <a:pt x="18323" y="11590"/>
                      <a:pt x="17358" y="13920"/>
                      <a:pt x="15639" y="15639"/>
                    </a:cubicBezTo>
                    <a:cubicBezTo>
                      <a:pt x="13922" y="17356"/>
                      <a:pt x="11592" y="18323"/>
                      <a:pt x="9162" y="18323"/>
                    </a:cubicBezTo>
                    <a:cubicBezTo>
                      <a:pt x="6733" y="18323"/>
                      <a:pt x="4403" y="17356"/>
                      <a:pt x="2684" y="15639"/>
                    </a:cubicBezTo>
                    <a:cubicBezTo>
                      <a:pt x="967" y="13920"/>
                      <a:pt x="1" y="11590"/>
                      <a:pt x="1" y="9162"/>
                    </a:cubicBezTo>
                    <a:cubicBezTo>
                      <a:pt x="1" y="6731"/>
                      <a:pt x="967" y="4401"/>
                      <a:pt x="2684" y="2684"/>
                    </a:cubicBezTo>
                    <a:cubicBezTo>
                      <a:pt x="4403" y="965"/>
                      <a:pt x="6733" y="1"/>
                      <a:pt x="9162" y="1"/>
                    </a:cubicBezTo>
                    <a:cubicBezTo>
                      <a:pt x="11592" y="1"/>
                      <a:pt x="13922" y="965"/>
                      <a:pt x="15639" y="2684"/>
                    </a:cubicBezTo>
                    <a:close/>
                  </a:path>
                </a:pathLst>
              </a:custGeom>
              <a:solidFill>
                <a:srgbClr val="EB5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54"/>
              <p:cNvSpPr/>
              <p:nvPr/>
            </p:nvSpPr>
            <p:spPr>
              <a:xfrm>
                <a:off x="311314" y="3605499"/>
                <a:ext cx="474914" cy="486723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0263" extrusionOk="0">
                    <a:moveTo>
                      <a:pt x="8596" y="30"/>
                    </a:moveTo>
                    <a:cubicBezTo>
                      <a:pt x="9008" y="54"/>
                      <a:pt x="9368" y="246"/>
                      <a:pt x="9620" y="536"/>
                    </a:cubicBezTo>
                    <a:cubicBezTo>
                      <a:pt x="9871" y="823"/>
                      <a:pt x="10013" y="1206"/>
                      <a:pt x="9986" y="1617"/>
                    </a:cubicBezTo>
                    <a:cubicBezTo>
                      <a:pt x="9962" y="2028"/>
                      <a:pt x="9769" y="2388"/>
                      <a:pt x="9481" y="2641"/>
                    </a:cubicBezTo>
                    <a:cubicBezTo>
                      <a:pt x="9193" y="2892"/>
                      <a:pt x="8810" y="3034"/>
                      <a:pt x="8401" y="3009"/>
                    </a:cubicBezTo>
                    <a:cubicBezTo>
                      <a:pt x="7990" y="2983"/>
                      <a:pt x="7630" y="2789"/>
                      <a:pt x="7379" y="2501"/>
                    </a:cubicBezTo>
                    <a:cubicBezTo>
                      <a:pt x="7126" y="2214"/>
                      <a:pt x="6984" y="1831"/>
                      <a:pt x="7011" y="1420"/>
                    </a:cubicBezTo>
                    <a:cubicBezTo>
                      <a:pt x="7036" y="1009"/>
                      <a:pt x="7229" y="649"/>
                      <a:pt x="7517" y="398"/>
                    </a:cubicBezTo>
                    <a:cubicBezTo>
                      <a:pt x="7805" y="145"/>
                      <a:pt x="8187" y="1"/>
                      <a:pt x="8596" y="30"/>
                    </a:cubicBezTo>
                    <a:close/>
                    <a:moveTo>
                      <a:pt x="3032" y="6968"/>
                    </a:moveTo>
                    <a:cubicBezTo>
                      <a:pt x="3482" y="6995"/>
                      <a:pt x="3879" y="7206"/>
                      <a:pt x="4155" y="7519"/>
                    </a:cubicBezTo>
                    <a:cubicBezTo>
                      <a:pt x="4432" y="7836"/>
                      <a:pt x="4587" y="8255"/>
                      <a:pt x="4558" y="8707"/>
                    </a:cubicBezTo>
                    <a:cubicBezTo>
                      <a:pt x="4531" y="9158"/>
                      <a:pt x="4319" y="9555"/>
                      <a:pt x="4007" y="9830"/>
                    </a:cubicBezTo>
                    <a:cubicBezTo>
                      <a:pt x="3690" y="10108"/>
                      <a:pt x="3270" y="10262"/>
                      <a:pt x="2818" y="10233"/>
                    </a:cubicBezTo>
                    <a:cubicBezTo>
                      <a:pt x="2368" y="10205"/>
                      <a:pt x="1971" y="9995"/>
                      <a:pt x="1695" y="9680"/>
                    </a:cubicBezTo>
                    <a:cubicBezTo>
                      <a:pt x="1418" y="9366"/>
                      <a:pt x="1263" y="8946"/>
                      <a:pt x="1292" y="8496"/>
                    </a:cubicBezTo>
                    <a:cubicBezTo>
                      <a:pt x="1319" y="8045"/>
                      <a:pt x="1531" y="7648"/>
                      <a:pt x="1843" y="7373"/>
                    </a:cubicBezTo>
                    <a:cubicBezTo>
                      <a:pt x="2160" y="7093"/>
                      <a:pt x="2582" y="6937"/>
                      <a:pt x="3032" y="6968"/>
                    </a:cubicBezTo>
                    <a:close/>
                    <a:moveTo>
                      <a:pt x="3949" y="7702"/>
                    </a:moveTo>
                    <a:cubicBezTo>
                      <a:pt x="3721" y="7441"/>
                      <a:pt x="3392" y="7268"/>
                      <a:pt x="3015" y="7241"/>
                    </a:cubicBezTo>
                    <a:cubicBezTo>
                      <a:pt x="2641" y="7217"/>
                      <a:pt x="2292" y="7348"/>
                      <a:pt x="2033" y="7576"/>
                    </a:cubicBezTo>
                    <a:cubicBezTo>
                      <a:pt x="1769" y="7805"/>
                      <a:pt x="1597" y="8134"/>
                      <a:pt x="1572" y="8510"/>
                    </a:cubicBezTo>
                    <a:cubicBezTo>
                      <a:pt x="1545" y="8884"/>
                      <a:pt x="1677" y="9234"/>
                      <a:pt x="1905" y="9493"/>
                    </a:cubicBezTo>
                    <a:cubicBezTo>
                      <a:pt x="2135" y="9756"/>
                      <a:pt x="2464" y="9929"/>
                      <a:pt x="2839" y="9954"/>
                    </a:cubicBezTo>
                    <a:cubicBezTo>
                      <a:pt x="3215" y="9980"/>
                      <a:pt x="3565" y="9849"/>
                      <a:pt x="3824" y="9621"/>
                    </a:cubicBezTo>
                    <a:cubicBezTo>
                      <a:pt x="4085" y="9390"/>
                      <a:pt x="4258" y="9061"/>
                      <a:pt x="4284" y="8687"/>
                    </a:cubicBezTo>
                    <a:cubicBezTo>
                      <a:pt x="4307" y="8313"/>
                      <a:pt x="4177" y="7965"/>
                      <a:pt x="3949" y="7702"/>
                    </a:cubicBezTo>
                    <a:close/>
                    <a:moveTo>
                      <a:pt x="1027" y="4124"/>
                    </a:moveTo>
                    <a:cubicBezTo>
                      <a:pt x="1288" y="4142"/>
                      <a:pt x="1518" y="4262"/>
                      <a:pt x="1679" y="4445"/>
                    </a:cubicBezTo>
                    <a:cubicBezTo>
                      <a:pt x="1841" y="4628"/>
                      <a:pt x="1932" y="4872"/>
                      <a:pt x="1913" y="5134"/>
                    </a:cubicBezTo>
                    <a:cubicBezTo>
                      <a:pt x="1895" y="5397"/>
                      <a:pt x="1776" y="5625"/>
                      <a:pt x="1592" y="5787"/>
                    </a:cubicBezTo>
                    <a:cubicBezTo>
                      <a:pt x="1409" y="5946"/>
                      <a:pt x="1165" y="6038"/>
                      <a:pt x="904" y="6022"/>
                    </a:cubicBezTo>
                    <a:cubicBezTo>
                      <a:pt x="640" y="6003"/>
                      <a:pt x="412" y="5882"/>
                      <a:pt x="254" y="5699"/>
                    </a:cubicBezTo>
                    <a:cubicBezTo>
                      <a:pt x="91" y="5516"/>
                      <a:pt x="1" y="5273"/>
                      <a:pt x="19" y="5010"/>
                    </a:cubicBezTo>
                    <a:cubicBezTo>
                      <a:pt x="36" y="4749"/>
                      <a:pt x="157" y="4519"/>
                      <a:pt x="340" y="4360"/>
                    </a:cubicBezTo>
                    <a:cubicBezTo>
                      <a:pt x="523" y="4196"/>
                      <a:pt x="768" y="4105"/>
                      <a:pt x="1027" y="4124"/>
                    </a:cubicBezTo>
                    <a:close/>
                    <a:moveTo>
                      <a:pt x="1471" y="4628"/>
                    </a:moveTo>
                    <a:cubicBezTo>
                      <a:pt x="1358" y="4496"/>
                      <a:pt x="1196" y="4412"/>
                      <a:pt x="1008" y="4399"/>
                    </a:cubicBezTo>
                    <a:cubicBezTo>
                      <a:pt x="823" y="4387"/>
                      <a:pt x="651" y="4451"/>
                      <a:pt x="521" y="4566"/>
                    </a:cubicBezTo>
                    <a:cubicBezTo>
                      <a:pt x="390" y="4679"/>
                      <a:pt x="305" y="4842"/>
                      <a:pt x="291" y="5029"/>
                    </a:cubicBezTo>
                    <a:cubicBezTo>
                      <a:pt x="278" y="5214"/>
                      <a:pt x="342" y="5389"/>
                      <a:pt x="455" y="5518"/>
                    </a:cubicBezTo>
                    <a:cubicBezTo>
                      <a:pt x="568" y="5646"/>
                      <a:pt x="733" y="5734"/>
                      <a:pt x="918" y="5746"/>
                    </a:cubicBezTo>
                    <a:cubicBezTo>
                      <a:pt x="1103" y="5759"/>
                      <a:pt x="1278" y="5695"/>
                      <a:pt x="1407" y="5582"/>
                    </a:cubicBezTo>
                    <a:cubicBezTo>
                      <a:pt x="1535" y="5469"/>
                      <a:pt x="1623" y="5304"/>
                      <a:pt x="1636" y="5119"/>
                    </a:cubicBezTo>
                    <a:cubicBezTo>
                      <a:pt x="1648" y="4928"/>
                      <a:pt x="1584" y="4757"/>
                      <a:pt x="1471" y="4628"/>
                    </a:cubicBezTo>
                    <a:close/>
                    <a:moveTo>
                      <a:pt x="8578" y="305"/>
                    </a:moveTo>
                    <a:cubicBezTo>
                      <a:pt x="8245" y="285"/>
                      <a:pt x="7930" y="400"/>
                      <a:pt x="7700" y="603"/>
                    </a:cubicBezTo>
                    <a:cubicBezTo>
                      <a:pt x="7465" y="809"/>
                      <a:pt x="7311" y="1101"/>
                      <a:pt x="7289" y="1436"/>
                    </a:cubicBezTo>
                    <a:cubicBezTo>
                      <a:pt x="7268" y="1769"/>
                      <a:pt x="7383" y="2080"/>
                      <a:pt x="7587" y="2314"/>
                    </a:cubicBezTo>
                    <a:cubicBezTo>
                      <a:pt x="7790" y="2549"/>
                      <a:pt x="8084" y="2703"/>
                      <a:pt x="8420" y="2726"/>
                    </a:cubicBezTo>
                    <a:cubicBezTo>
                      <a:pt x="8753" y="2746"/>
                      <a:pt x="9065" y="2631"/>
                      <a:pt x="9298" y="2427"/>
                    </a:cubicBezTo>
                    <a:cubicBezTo>
                      <a:pt x="9532" y="2224"/>
                      <a:pt x="9686" y="1930"/>
                      <a:pt x="9709" y="1595"/>
                    </a:cubicBezTo>
                    <a:cubicBezTo>
                      <a:pt x="9756" y="926"/>
                      <a:pt x="9250" y="348"/>
                      <a:pt x="8578" y="305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54"/>
              <p:cNvSpPr/>
              <p:nvPr/>
            </p:nvSpPr>
            <p:spPr>
              <a:xfrm>
                <a:off x="270576" y="3701013"/>
                <a:ext cx="799443" cy="724796"/>
              </a:xfrm>
              <a:custGeom>
                <a:avLst/>
                <a:gdLst/>
                <a:ahLst/>
                <a:cxnLst/>
                <a:rect l="l" t="t" r="r" b="b"/>
                <a:pathLst>
                  <a:path w="16857" h="15283" extrusionOk="0">
                    <a:moveTo>
                      <a:pt x="14493" y="0"/>
                    </a:moveTo>
                    <a:cubicBezTo>
                      <a:pt x="15653" y="1289"/>
                      <a:pt x="16445" y="2904"/>
                      <a:pt x="16725" y="4676"/>
                    </a:cubicBezTo>
                    <a:cubicBezTo>
                      <a:pt x="16272" y="4697"/>
                      <a:pt x="15859" y="4874"/>
                      <a:pt x="15534" y="5159"/>
                    </a:cubicBezTo>
                    <a:cubicBezTo>
                      <a:pt x="15160" y="5488"/>
                      <a:pt x="14911" y="5961"/>
                      <a:pt x="14874" y="6498"/>
                    </a:cubicBezTo>
                    <a:cubicBezTo>
                      <a:pt x="14839" y="7035"/>
                      <a:pt x="15026" y="7537"/>
                      <a:pt x="15355" y="7911"/>
                    </a:cubicBezTo>
                    <a:cubicBezTo>
                      <a:pt x="15645" y="8244"/>
                      <a:pt x="16048" y="8476"/>
                      <a:pt x="16509" y="8552"/>
                    </a:cubicBezTo>
                    <a:cubicBezTo>
                      <a:pt x="15478" y="12311"/>
                      <a:pt x="12131" y="15053"/>
                      <a:pt x="8187" y="15266"/>
                    </a:cubicBezTo>
                    <a:cubicBezTo>
                      <a:pt x="8195" y="15201"/>
                      <a:pt x="8201" y="15139"/>
                      <a:pt x="8207" y="15075"/>
                    </a:cubicBezTo>
                    <a:cubicBezTo>
                      <a:pt x="8244" y="14479"/>
                      <a:pt x="8039" y="13926"/>
                      <a:pt x="7677" y="13510"/>
                    </a:cubicBezTo>
                    <a:cubicBezTo>
                      <a:pt x="7313" y="13093"/>
                      <a:pt x="6790" y="12819"/>
                      <a:pt x="6196" y="12780"/>
                    </a:cubicBezTo>
                    <a:cubicBezTo>
                      <a:pt x="5602" y="12741"/>
                      <a:pt x="5047" y="12947"/>
                      <a:pt x="4631" y="13309"/>
                    </a:cubicBezTo>
                    <a:cubicBezTo>
                      <a:pt x="4288" y="13611"/>
                      <a:pt x="4043" y="14016"/>
                      <a:pt x="3942" y="14485"/>
                    </a:cubicBezTo>
                    <a:cubicBezTo>
                      <a:pt x="2320" y="13759"/>
                      <a:pt x="954" y="12583"/>
                      <a:pt x="0" y="11117"/>
                    </a:cubicBezTo>
                    <a:cubicBezTo>
                      <a:pt x="3899" y="11551"/>
                      <a:pt x="5402" y="10839"/>
                      <a:pt x="6829" y="7921"/>
                    </a:cubicBezTo>
                    <a:cubicBezTo>
                      <a:pt x="8343" y="4826"/>
                      <a:pt x="11113" y="8604"/>
                      <a:pt x="12322" y="3691"/>
                    </a:cubicBezTo>
                    <a:cubicBezTo>
                      <a:pt x="12892" y="1372"/>
                      <a:pt x="13749" y="391"/>
                      <a:pt x="14493" y="0"/>
                    </a:cubicBezTo>
                    <a:close/>
                    <a:moveTo>
                      <a:pt x="16764" y="4954"/>
                    </a:moveTo>
                    <a:cubicBezTo>
                      <a:pt x="16365" y="4966"/>
                      <a:pt x="16001" y="5120"/>
                      <a:pt x="15717" y="5367"/>
                    </a:cubicBezTo>
                    <a:cubicBezTo>
                      <a:pt x="15396" y="5649"/>
                      <a:pt x="15180" y="6056"/>
                      <a:pt x="15151" y="6513"/>
                    </a:cubicBezTo>
                    <a:cubicBezTo>
                      <a:pt x="15123" y="6973"/>
                      <a:pt x="15283" y="7403"/>
                      <a:pt x="15563" y="7724"/>
                    </a:cubicBezTo>
                    <a:cubicBezTo>
                      <a:pt x="15818" y="8014"/>
                      <a:pt x="16171" y="8217"/>
                      <a:pt x="16579" y="8277"/>
                    </a:cubicBezTo>
                    <a:cubicBezTo>
                      <a:pt x="16700" y="7771"/>
                      <a:pt x="16782" y="7251"/>
                      <a:pt x="16815" y="6714"/>
                    </a:cubicBezTo>
                    <a:cubicBezTo>
                      <a:pt x="16856" y="6118"/>
                      <a:pt x="16838" y="5528"/>
                      <a:pt x="16764" y="4954"/>
                    </a:cubicBezTo>
                    <a:close/>
                    <a:moveTo>
                      <a:pt x="7905" y="15277"/>
                    </a:moveTo>
                    <a:cubicBezTo>
                      <a:pt x="7919" y="15205"/>
                      <a:pt x="7930" y="15133"/>
                      <a:pt x="7932" y="15055"/>
                    </a:cubicBezTo>
                    <a:cubicBezTo>
                      <a:pt x="7965" y="14536"/>
                      <a:pt x="7786" y="14053"/>
                      <a:pt x="7469" y="13693"/>
                    </a:cubicBezTo>
                    <a:cubicBezTo>
                      <a:pt x="7150" y="13329"/>
                      <a:pt x="6696" y="13091"/>
                      <a:pt x="6178" y="13056"/>
                    </a:cubicBezTo>
                    <a:cubicBezTo>
                      <a:pt x="5659" y="13021"/>
                      <a:pt x="5176" y="13200"/>
                      <a:pt x="4816" y="13518"/>
                    </a:cubicBezTo>
                    <a:cubicBezTo>
                      <a:pt x="4506" y="13790"/>
                      <a:pt x="4284" y="14164"/>
                      <a:pt x="4208" y="14594"/>
                    </a:cubicBezTo>
                    <a:cubicBezTo>
                      <a:pt x="5098" y="14960"/>
                      <a:pt x="6064" y="15190"/>
                      <a:pt x="7082" y="15258"/>
                    </a:cubicBezTo>
                    <a:cubicBezTo>
                      <a:pt x="7358" y="15279"/>
                      <a:pt x="7633" y="15283"/>
                      <a:pt x="7905" y="15277"/>
                    </a:cubicBezTo>
                    <a:close/>
                  </a:path>
                </a:pathLst>
              </a:custGeom>
              <a:solidFill>
                <a:srgbClr val="FF9B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54"/>
              <p:cNvSpPr/>
              <p:nvPr/>
            </p:nvSpPr>
            <p:spPr>
              <a:xfrm>
                <a:off x="731547" y="4048069"/>
                <a:ext cx="85887" cy="85697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1807" extrusionOk="0">
                    <a:moveTo>
                      <a:pt x="961" y="31"/>
                    </a:moveTo>
                    <a:cubicBezTo>
                      <a:pt x="1442" y="64"/>
                      <a:pt x="1810" y="478"/>
                      <a:pt x="1777" y="959"/>
                    </a:cubicBezTo>
                    <a:cubicBezTo>
                      <a:pt x="1747" y="1440"/>
                      <a:pt x="1329" y="1806"/>
                      <a:pt x="848" y="1773"/>
                    </a:cubicBezTo>
                    <a:cubicBezTo>
                      <a:pt x="369" y="1740"/>
                      <a:pt x="1" y="1327"/>
                      <a:pt x="34" y="846"/>
                    </a:cubicBezTo>
                    <a:cubicBezTo>
                      <a:pt x="64" y="365"/>
                      <a:pt x="482" y="1"/>
                      <a:pt x="961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6" name="Google Shape;1026;p54"/>
          <p:cNvSpPr/>
          <p:nvPr/>
        </p:nvSpPr>
        <p:spPr>
          <a:xfrm rot="-166604" flipH="1">
            <a:off x="6063408" y="3889184"/>
            <a:ext cx="452384" cy="45247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4"/>
          <p:cNvSpPr/>
          <p:nvPr/>
        </p:nvSpPr>
        <p:spPr>
          <a:xfrm rot="-2669310" flipH="1">
            <a:off x="5257161" y="3447338"/>
            <a:ext cx="1874253" cy="1525055"/>
          </a:xfrm>
          <a:custGeom>
            <a:avLst/>
            <a:gdLst/>
            <a:ahLst/>
            <a:cxnLst/>
            <a:rect l="l" t="t" r="r" b="b"/>
            <a:pathLst>
              <a:path w="9849" h="8014" extrusionOk="0">
                <a:moveTo>
                  <a:pt x="2143" y="0"/>
                </a:moveTo>
                <a:cubicBezTo>
                  <a:pt x="2606" y="0"/>
                  <a:pt x="2982" y="375"/>
                  <a:pt x="2982" y="837"/>
                </a:cubicBezTo>
                <a:cubicBezTo>
                  <a:pt x="2982" y="946"/>
                  <a:pt x="2961" y="1045"/>
                  <a:pt x="2924" y="1142"/>
                </a:cubicBezTo>
                <a:lnTo>
                  <a:pt x="8300" y="3856"/>
                </a:lnTo>
                <a:cubicBezTo>
                  <a:pt x="8450" y="3622"/>
                  <a:pt x="8711" y="3463"/>
                  <a:pt x="9009" y="3463"/>
                </a:cubicBezTo>
                <a:cubicBezTo>
                  <a:pt x="9472" y="3463"/>
                  <a:pt x="9848" y="3840"/>
                  <a:pt x="9848" y="4302"/>
                </a:cubicBezTo>
                <a:cubicBezTo>
                  <a:pt x="9848" y="4765"/>
                  <a:pt x="9472" y="5139"/>
                  <a:pt x="9009" y="5139"/>
                </a:cubicBezTo>
                <a:cubicBezTo>
                  <a:pt x="8709" y="5139"/>
                  <a:pt x="8444" y="4981"/>
                  <a:pt x="8298" y="4744"/>
                </a:cubicBezTo>
                <a:lnTo>
                  <a:pt x="2756" y="7483"/>
                </a:lnTo>
                <a:cubicBezTo>
                  <a:pt x="2766" y="7520"/>
                  <a:pt x="2770" y="7555"/>
                  <a:pt x="2770" y="7594"/>
                </a:cubicBezTo>
                <a:cubicBezTo>
                  <a:pt x="2770" y="7827"/>
                  <a:pt x="2583" y="8014"/>
                  <a:pt x="2353" y="8014"/>
                </a:cubicBezTo>
                <a:cubicBezTo>
                  <a:pt x="2120" y="8014"/>
                  <a:pt x="1933" y="7827"/>
                  <a:pt x="1933" y="7594"/>
                </a:cubicBezTo>
                <a:cubicBezTo>
                  <a:pt x="1933" y="7395"/>
                  <a:pt x="2071" y="7231"/>
                  <a:pt x="2260" y="7185"/>
                </a:cubicBezTo>
                <a:lnTo>
                  <a:pt x="2089" y="1670"/>
                </a:lnTo>
                <a:cubicBezTo>
                  <a:pt x="1654" y="1641"/>
                  <a:pt x="1306" y="1277"/>
                  <a:pt x="1306" y="835"/>
                </a:cubicBezTo>
                <a:cubicBezTo>
                  <a:pt x="1306" y="375"/>
                  <a:pt x="1680" y="0"/>
                  <a:pt x="2143" y="0"/>
                </a:cubicBezTo>
                <a:close/>
                <a:moveTo>
                  <a:pt x="416" y="4551"/>
                </a:moveTo>
                <a:cubicBezTo>
                  <a:pt x="646" y="4551"/>
                  <a:pt x="833" y="4736"/>
                  <a:pt x="833" y="4969"/>
                </a:cubicBezTo>
                <a:cubicBezTo>
                  <a:pt x="833" y="5199"/>
                  <a:pt x="648" y="5384"/>
                  <a:pt x="416" y="5384"/>
                </a:cubicBezTo>
                <a:cubicBezTo>
                  <a:pt x="187" y="5384"/>
                  <a:pt x="0" y="5199"/>
                  <a:pt x="0" y="4969"/>
                </a:cubicBezTo>
                <a:cubicBezTo>
                  <a:pt x="2" y="4736"/>
                  <a:pt x="187" y="4551"/>
                  <a:pt x="416" y="4551"/>
                </a:cubicBezTo>
                <a:close/>
                <a:moveTo>
                  <a:pt x="6856" y="952"/>
                </a:moveTo>
                <a:cubicBezTo>
                  <a:pt x="6716" y="952"/>
                  <a:pt x="6603" y="1066"/>
                  <a:pt x="6603" y="1205"/>
                </a:cubicBezTo>
                <a:cubicBezTo>
                  <a:pt x="6603" y="1343"/>
                  <a:pt x="6716" y="1456"/>
                  <a:pt x="6856" y="1456"/>
                </a:cubicBezTo>
                <a:cubicBezTo>
                  <a:pt x="6994" y="1456"/>
                  <a:pt x="7107" y="1343"/>
                  <a:pt x="7107" y="1205"/>
                </a:cubicBezTo>
                <a:cubicBezTo>
                  <a:pt x="7105" y="1066"/>
                  <a:pt x="6994" y="952"/>
                  <a:pt x="6856" y="952"/>
                </a:cubicBezTo>
                <a:close/>
                <a:moveTo>
                  <a:pt x="8226" y="4600"/>
                </a:moveTo>
                <a:cubicBezTo>
                  <a:pt x="8189" y="4508"/>
                  <a:pt x="8170" y="4407"/>
                  <a:pt x="8170" y="4302"/>
                </a:cubicBezTo>
                <a:cubicBezTo>
                  <a:pt x="8170" y="4195"/>
                  <a:pt x="8191" y="4093"/>
                  <a:pt x="8228" y="4000"/>
                </a:cubicBezTo>
                <a:lnTo>
                  <a:pt x="2852" y="1286"/>
                </a:lnTo>
                <a:cubicBezTo>
                  <a:pt x="2721" y="1491"/>
                  <a:pt x="2503" y="1637"/>
                  <a:pt x="2252" y="1668"/>
                </a:cubicBezTo>
                <a:lnTo>
                  <a:pt x="2421" y="7183"/>
                </a:lnTo>
                <a:cubicBezTo>
                  <a:pt x="2530" y="7202"/>
                  <a:pt x="2622" y="7261"/>
                  <a:pt x="2686" y="7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54"/>
          <p:cNvSpPr/>
          <p:nvPr/>
        </p:nvSpPr>
        <p:spPr>
          <a:xfrm rot="-166584" flipH="1">
            <a:off x="6539204" y="2870657"/>
            <a:ext cx="300434" cy="300482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6D6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54"/>
          <p:cNvSpPr/>
          <p:nvPr/>
        </p:nvSpPr>
        <p:spPr>
          <a:xfrm rot="-166600" flipH="1">
            <a:off x="7283371" y="3455393"/>
            <a:ext cx="683625" cy="683780"/>
          </a:xfrm>
          <a:custGeom>
            <a:avLst/>
            <a:gdLst/>
            <a:ahLst/>
            <a:cxnLst/>
            <a:rect l="l" t="t" r="r" b="b"/>
            <a:pathLst>
              <a:path w="6293" h="6294" extrusionOk="0">
                <a:moveTo>
                  <a:pt x="6293" y="3147"/>
                </a:moveTo>
                <a:cubicBezTo>
                  <a:pt x="6293" y="4885"/>
                  <a:pt x="4882" y="6293"/>
                  <a:pt x="3146" y="6293"/>
                </a:cubicBezTo>
                <a:cubicBezTo>
                  <a:pt x="1409" y="6293"/>
                  <a:pt x="0" y="4885"/>
                  <a:pt x="0" y="3147"/>
                </a:cubicBezTo>
                <a:cubicBezTo>
                  <a:pt x="0" y="1409"/>
                  <a:pt x="1409" y="1"/>
                  <a:pt x="3146" y="1"/>
                </a:cubicBezTo>
                <a:cubicBezTo>
                  <a:pt x="4882" y="1"/>
                  <a:pt x="6293" y="1409"/>
                  <a:pt x="6293" y="3147"/>
                </a:cubicBezTo>
                <a:close/>
              </a:path>
            </a:pathLst>
          </a:custGeom>
          <a:solidFill>
            <a:srgbClr val="6DC7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54"/>
          <p:cNvSpPr txBox="1">
            <a:spLocks noGrp="1"/>
          </p:cNvSpPr>
          <p:nvPr>
            <p:ph type="subTitle" idx="1"/>
          </p:nvPr>
        </p:nvSpPr>
        <p:spPr>
          <a:xfrm rot="-259">
            <a:off x="1016087" y="1874950"/>
            <a:ext cx="3975300" cy="20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{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  “response”: “Any Questions?”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}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console.log(Object.value(response));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714407-6166-431A-35F5-6D414421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/>
              <a:t>Thanks</a:t>
            </a:r>
            <a:r>
              <a:rPr lang="en-US" sz="3200" dirty="0">
                <a:solidFill>
                  <a:schemeClr val="dk2"/>
                </a:solidFill>
              </a:rPr>
              <a:t>!</a:t>
            </a:r>
            <a:endParaRPr lang="en-SA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8"/>
          <p:cNvSpPr/>
          <p:nvPr/>
        </p:nvSpPr>
        <p:spPr>
          <a:xfrm>
            <a:off x="1805700" y="1552275"/>
            <a:ext cx="5543700" cy="1019400"/>
          </a:xfrm>
          <a:prstGeom prst="roundRect">
            <a:avLst>
              <a:gd name="adj" fmla="val 16667"/>
            </a:avLst>
          </a:prstGeom>
          <a:solidFill>
            <a:srgbClr val="88A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8"/>
          <p:cNvSpPr txBox="1">
            <a:spLocks noGrp="1"/>
          </p:cNvSpPr>
          <p:nvPr>
            <p:ph type="title"/>
          </p:nvPr>
        </p:nvSpPr>
        <p:spPr>
          <a:xfrm>
            <a:off x="2202511" y="1614600"/>
            <a:ext cx="4731026" cy="9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Descr</a:t>
            </a:r>
            <a:r>
              <a:rPr lang="en" dirty="0">
                <a:solidFill>
                  <a:schemeClr val="dk2"/>
                </a:solidFill>
              </a:rPr>
              <a:t>iption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2"/>
          <p:cNvSpPr txBox="1">
            <a:spLocks noGrp="1"/>
          </p:cNvSpPr>
          <p:nvPr>
            <p:ph type="title"/>
          </p:nvPr>
        </p:nvSpPr>
        <p:spPr>
          <a:xfrm>
            <a:off x="1442700" y="1323975"/>
            <a:ext cx="6258600" cy="25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Ai</a:t>
            </a:r>
            <a:r>
              <a:rPr lang="en" dirty="0">
                <a:solidFill>
                  <a:schemeClr val="dk2"/>
                </a:solidFill>
              </a:rPr>
              <a:t>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575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" name="Google Shape;652;p40"/>
          <p:cNvGrpSpPr/>
          <p:nvPr/>
        </p:nvGrpSpPr>
        <p:grpSpPr>
          <a:xfrm>
            <a:off x="3403721" y="1769542"/>
            <a:ext cx="2340796" cy="2404771"/>
            <a:chOff x="3403819" y="1976409"/>
            <a:chExt cx="2336357" cy="1991364"/>
          </a:xfrm>
        </p:grpSpPr>
        <p:sp>
          <p:nvSpPr>
            <p:cNvPr id="653" name="Google Shape;653;p40"/>
            <p:cNvSpPr/>
            <p:nvPr/>
          </p:nvSpPr>
          <p:spPr>
            <a:xfrm>
              <a:off x="3568340" y="2205239"/>
              <a:ext cx="2171835" cy="176253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4122743" y="1983441"/>
              <a:ext cx="710349" cy="222407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3414358" y="1985011"/>
              <a:ext cx="2171835" cy="1877697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3403819" y="1976409"/>
              <a:ext cx="2192915" cy="18946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40"/>
          <p:cNvGrpSpPr/>
          <p:nvPr/>
        </p:nvGrpSpPr>
        <p:grpSpPr>
          <a:xfrm>
            <a:off x="789735" y="1767415"/>
            <a:ext cx="2336358" cy="2409017"/>
            <a:chOff x="4122750" y="1608600"/>
            <a:chExt cx="3139000" cy="2675497"/>
          </a:xfrm>
        </p:grpSpPr>
        <p:sp>
          <p:nvSpPr>
            <p:cNvPr id="658" name="Google Shape;658;p40"/>
            <p:cNvSpPr/>
            <p:nvPr/>
          </p:nvSpPr>
          <p:spPr>
            <a:xfrm>
              <a:off x="4343792" y="1916043"/>
              <a:ext cx="2917958" cy="236805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5088657" y="1618047"/>
              <a:ext cx="954386" cy="298816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/>
            <p:cNvSpPr/>
            <p:nvPr/>
          </p:nvSpPr>
          <p:spPr>
            <a:xfrm>
              <a:off x="4136910" y="1620157"/>
              <a:ext cx="2917958" cy="2522782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/>
            <p:cNvSpPr/>
            <p:nvPr/>
          </p:nvSpPr>
          <p:spPr>
            <a:xfrm>
              <a:off x="4122750" y="1608600"/>
              <a:ext cx="2946279" cy="25455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40"/>
          <p:cNvGrpSpPr/>
          <p:nvPr/>
        </p:nvGrpSpPr>
        <p:grpSpPr>
          <a:xfrm>
            <a:off x="6017733" y="1769555"/>
            <a:ext cx="2340796" cy="2404771"/>
            <a:chOff x="6017906" y="1976409"/>
            <a:chExt cx="2336357" cy="1991364"/>
          </a:xfrm>
        </p:grpSpPr>
        <p:sp>
          <p:nvSpPr>
            <p:cNvPr id="663" name="Google Shape;663;p40"/>
            <p:cNvSpPr/>
            <p:nvPr/>
          </p:nvSpPr>
          <p:spPr>
            <a:xfrm>
              <a:off x="6182428" y="2205239"/>
              <a:ext cx="2171835" cy="1762534"/>
            </a:xfrm>
            <a:custGeom>
              <a:avLst/>
              <a:gdLst/>
              <a:ahLst/>
              <a:cxnLst/>
              <a:rect l="l" t="t" r="r" b="b"/>
              <a:pathLst>
                <a:path w="25346" h="25819" extrusionOk="0">
                  <a:moveTo>
                    <a:pt x="16554" y="1"/>
                  </a:moveTo>
                  <a:lnTo>
                    <a:pt x="24268" y="1"/>
                  </a:lnTo>
                  <a:lnTo>
                    <a:pt x="25061" y="1"/>
                  </a:lnTo>
                  <a:cubicBezTo>
                    <a:pt x="25216" y="1"/>
                    <a:pt x="25345" y="126"/>
                    <a:pt x="25345" y="282"/>
                  </a:cubicBezTo>
                  <a:lnTo>
                    <a:pt x="25345" y="25534"/>
                  </a:lnTo>
                  <a:cubicBezTo>
                    <a:pt x="25345" y="25689"/>
                    <a:pt x="25218" y="25818"/>
                    <a:pt x="25061" y="25818"/>
                  </a:cubicBezTo>
                  <a:lnTo>
                    <a:pt x="283" y="25818"/>
                  </a:lnTo>
                  <a:cubicBezTo>
                    <a:pt x="128" y="25818"/>
                    <a:pt x="1" y="25689"/>
                    <a:pt x="1" y="25534"/>
                  </a:cubicBezTo>
                  <a:lnTo>
                    <a:pt x="1" y="1259"/>
                  </a:lnTo>
                  <a:lnTo>
                    <a:pt x="1" y="2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/>
            <p:cNvSpPr/>
            <p:nvPr/>
          </p:nvSpPr>
          <p:spPr>
            <a:xfrm>
              <a:off x="6736831" y="1983441"/>
              <a:ext cx="710349" cy="222407"/>
            </a:xfrm>
            <a:custGeom>
              <a:avLst/>
              <a:gdLst/>
              <a:ahLst/>
              <a:cxnLst/>
              <a:rect l="l" t="t" r="r" b="b"/>
              <a:pathLst>
                <a:path w="8290" h="3258" extrusionOk="0">
                  <a:moveTo>
                    <a:pt x="311" y="1"/>
                  </a:moveTo>
                  <a:lnTo>
                    <a:pt x="7979" y="1"/>
                  </a:lnTo>
                  <a:cubicBezTo>
                    <a:pt x="8149" y="1"/>
                    <a:pt x="8289" y="138"/>
                    <a:pt x="8289" y="311"/>
                  </a:cubicBezTo>
                  <a:lnTo>
                    <a:pt x="8289" y="2945"/>
                  </a:lnTo>
                  <a:cubicBezTo>
                    <a:pt x="8289" y="3118"/>
                    <a:pt x="8149" y="3258"/>
                    <a:pt x="7979" y="3258"/>
                  </a:cubicBezTo>
                  <a:lnTo>
                    <a:pt x="311" y="3258"/>
                  </a:lnTo>
                  <a:cubicBezTo>
                    <a:pt x="138" y="3258"/>
                    <a:pt x="0" y="3118"/>
                    <a:pt x="0" y="2945"/>
                  </a:cubicBezTo>
                  <a:lnTo>
                    <a:pt x="0" y="311"/>
                  </a:lnTo>
                  <a:cubicBezTo>
                    <a:pt x="0" y="138"/>
                    <a:pt x="138" y="1"/>
                    <a:pt x="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6028446" y="1985011"/>
              <a:ext cx="2171835" cy="1877697"/>
            </a:xfrm>
            <a:custGeom>
              <a:avLst/>
              <a:gdLst/>
              <a:ahLst/>
              <a:cxnLst/>
              <a:rect l="l" t="t" r="r" b="b"/>
              <a:pathLst>
                <a:path w="25346" h="27506" extrusionOk="0">
                  <a:moveTo>
                    <a:pt x="8292" y="1688"/>
                  </a:moveTo>
                  <a:lnTo>
                    <a:pt x="25061" y="1688"/>
                  </a:lnTo>
                  <a:cubicBezTo>
                    <a:pt x="25215" y="1688"/>
                    <a:pt x="25345" y="1816"/>
                    <a:pt x="25345" y="1972"/>
                  </a:cubicBezTo>
                  <a:lnTo>
                    <a:pt x="25345" y="27224"/>
                  </a:lnTo>
                  <a:cubicBezTo>
                    <a:pt x="25345" y="27378"/>
                    <a:pt x="25220" y="27506"/>
                    <a:pt x="25061" y="27506"/>
                  </a:cubicBezTo>
                  <a:lnTo>
                    <a:pt x="282" y="27506"/>
                  </a:lnTo>
                  <a:cubicBezTo>
                    <a:pt x="128" y="27506"/>
                    <a:pt x="1" y="27380"/>
                    <a:pt x="1" y="27224"/>
                  </a:cubicBezTo>
                  <a:lnTo>
                    <a:pt x="1" y="2947"/>
                  </a:lnTo>
                  <a:lnTo>
                    <a:pt x="1" y="1970"/>
                  </a:lnTo>
                  <a:lnTo>
                    <a:pt x="1" y="311"/>
                  </a:lnTo>
                  <a:cubicBezTo>
                    <a:pt x="1" y="140"/>
                    <a:pt x="138" y="0"/>
                    <a:pt x="311" y="0"/>
                  </a:cubicBezTo>
                  <a:lnTo>
                    <a:pt x="7979" y="0"/>
                  </a:lnTo>
                  <a:cubicBezTo>
                    <a:pt x="8152" y="0"/>
                    <a:pt x="8290" y="138"/>
                    <a:pt x="8290" y="311"/>
                  </a:cubicBezTo>
                  <a:close/>
                </a:path>
              </a:pathLst>
            </a:custGeom>
            <a:solidFill>
              <a:srgbClr val="1B22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6017906" y="1976409"/>
              <a:ext cx="2192915" cy="1894627"/>
            </a:xfrm>
            <a:custGeom>
              <a:avLst/>
              <a:gdLst/>
              <a:ahLst/>
              <a:cxnLst/>
              <a:rect l="l" t="t" r="r" b="b"/>
              <a:pathLst>
                <a:path w="25592" h="27754" extrusionOk="0">
                  <a:moveTo>
                    <a:pt x="8538" y="1689"/>
                  </a:moveTo>
                  <a:lnTo>
                    <a:pt x="25184" y="1689"/>
                  </a:lnTo>
                  <a:cubicBezTo>
                    <a:pt x="25295" y="1689"/>
                    <a:pt x="25398" y="1736"/>
                    <a:pt x="25472" y="1808"/>
                  </a:cubicBezTo>
                  <a:cubicBezTo>
                    <a:pt x="25548" y="1882"/>
                    <a:pt x="25591" y="1983"/>
                    <a:pt x="25591" y="2096"/>
                  </a:cubicBezTo>
                  <a:lnTo>
                    <a:pt x="25591" y="27348"/>
                  </a:lnTo>
                  <a:cubicBezTo>
                    <a:pt x="25591" y="27457"/>
                    <a:pt x="25544" y="27560"/>
                    <a:pt x="25472" y="27636"/>
                  </a:cubicBezTo>
                  <a:cubicBezTo>
                    <a:pt x="25400" y="27710"/>
                    <a:pt x="25297" y="27753"/>
                    <a:pt x="25184" y="27753"/>
                  </a:cubicBezTo>
                  <a:lnTo>
                    <a:pt x="405" y="27753"/>
                  </a:lnTo>
                  <a:cubicBezTo>
                    <a:pt x="296" y="27753"/>
                    <a:pt x="194" y="27708"/>
                    <a:pt x="117" y="27636"/>
                  </a:cubicBezTo>
                  <a:cubicBezTo>
                    <a:pt x="43" y="27560"/>
                    <a:pt x="0" y="27459"/>
                    <a:pt x="0" y="27348"/>
                  </a:cubicBezTo>
                  <a:lnTo>
                    <a:pt x="0" y="437"/>
                  </a:lnTo>
                  <a:cubicBezTo>
                    <a:pt x="0" y="320"/>
                    <a:pt x="50" y="208"/>
                    <a:pt x="128" y="128"/>
                  </a:cubicBezTo>
                  <a:cubicBezTo>
                    <a:pt x="208" y="50"/>
                    <a:pt x="317" y="1"/>
                    <a:pt x="436" y="1"/>
                  </a:cubicBezTo>
                  <a:lnTo>
                    <a:pt x="8104" y="1"/>
                  </a:lnTo>
                  <a:cubicBezTo>
                    <a:pt x="8224" y="1"/>
                    <a:pt x="8333" y="50"/>
                    <a:pt x="8411" y="128"/>
                  </a:cubicBezTo>
                  <a:lnTo>
                    <a:pt x="8411" y="128"/>
                  </a:lnTo>
                  <a:cubicBezTo>
                    <a:pt x="8491" y="208"/>
                    <a:pt x="8538" y="317"/>
                    <a:pt x="8538" y="435"/>
                  </a:cubicBezTo>
                  <a:close/>
                  <a:moveTo>
                    <a:pt x="25184" y="1938"/>
                  </a:moveTo>
                  <a:lnTo>
                    <a:pt x="8289" y="1938"/>
                  </a:lnTo>
                  <a:lnTo>
                    <a:pt x="8289" y="437"/>
                  </a:lnTo>
                  <a:cubicBezTo>
                    <a:pt x="8289" y="385"/>
                    <a:pt x="8269" y="340"/>
                    <a:pt x="8236" y="307"/>
                  </a:cubicBezTo>
                  <a:cubicBezTo>
                    <a:pt x="8201" y="272"/>
                    <a:pt x="8156" y="252"/>
                    <a:pt x="8104" y="252"/>
                  </a:cubicBezTo>
                  <a:lnTo>
                    <a:pt x="436" y="252"/>
                  </a:lnTo>
                  <a:cubicBezTo>
                    <a:pt x="385" y="252"/>
                    <a:pt x="340" y="272"/>
                    <a:pt x="307" y="307"/>
                  </a:cubicBezTo>
                  <a:cubicBezTo>
                    <a:pt x="272" y="340"/>
                    <a:pt x="251" y="385"/>
                    <a:pt x="251" y="437"/>
                  </a:cubicBezTo>
                  <a:lnTo>
                    <a:pt x="251" y="27348"/>
                  </a:lnTo>
                  <a:cubicBezTo>
                    <a:pt x="251" y="27391"/>
                    <a:pt x="270" y="27430"/>
                    <a:pt x="298" y="27457"/>
                  </a:cubicBezTo>
                  <a:cubicBezTo>
                    <a:pt x="327" y="27486"/>
                    <a:pt x="364" y="27504"/>
                    <a:pt x="409" y="27504"/>
                  </a:cubicBezTo>
                  <a:lnTo>
                    <a:pt x="25188" y="27504"/>
                  </a:lnTo>
                  <a:cubicBezTo>
                    <a:pt x="25232" y="27504"/>
                    <a:pt x="25271" y="27486"/>
                    <a:pt x="25297" y="27457"/>
                  </a:cubicBezTo>
                  <a:cubicBezTo>
                    <a:pt x="25326" y="27430"/>
                    <a:pt x="25345" y="27389"/>
                    <a:pt x="25345" y="27348"/>
                  </a:cubicBezTo>
                  <a:lnTo>
                    <a:pt x="25345" y="2096"/>
                  </a:lnTo>
                  <a:cubicBezTo>
                    <a:pt x="25345" y="2051"/>
                    <a:pt x="25326" y="2014"/>
                    <a:pt x="25297" y="1985"/>
                  </a:cubicBezTo>
                  <a:cubicBezTo>
                    <a:pt x="25266" y="1956"/>
                    <a:pt x="25229" y="1938"/>
                    <a:pt x="25184" y="19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40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68" name="Google Shape;668;p40"/>
          <p:cNvSpPr txBox="1">
            <a:spLocks noGrp="1"/>
          </p:cNvSpPr>
          <p:nvPr>
            <p:ph type="title" idx="2"/>
          </p:nvPr>
        </p:nvSpPr>
        <p:spPr>
          <a:xfrm>
            <a:off x="923025" y="2121888"/>
            <a:ext cx="195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Improve</a:t>
            </a:r>
            <a:endParaRPr dirty="0"/>
          </a:p>
        </p:txBody>
      </p:sp>
      <p:sp>
        <p:nvSpPr>
          <p:cNvPr id="669" name="Google Shape;669;p40"/>
          <p:cNvSpPr txBox="1">
            <a:spLocks noGrp="1"/>
          </p:cNvSpPr>
          <p:nvPr>
            <p:ph type="subTitle" idx="1"/>
          </p:nvPr>
        </p:nvSpPr>
        <p:spPr>
          <a:xfrm>
            <a:off x="922125" y="2571749"/>
            <a:ext cx="1958700" cy="12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+ Quality of learning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+ User Interface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+ Time usage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670" name="Google Shape;670;p40"/>
          <p:cNvSpPr txBox="1">
            <a:spLocks noGrp="1"/>
          </p:cNvSpPr>
          <p:nvPr>
            <p:ph type="title" idx="3"/>
          </p:nvPr>
        </p:nvSpPr>
        <p:spPr>
          <a:xfrm>
            <a:off x="3526675" y="2121900"/>
            <a:ext cx="195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Apply</a:t>
            </a:r>
            <a:endParaRPr dirty="0"/>
          </a:p>
        </p:txBody>
      </p:sp>
      <p:sp>
        <p:nvSpPr>
          <p:cNvPr id="671" name="Google Shape;671;p40"/>
          <p:cNvSpPr txBox="1">
            <a:spLocks noGrp="1"/>
          </p:cNvSpPr>
          <p:nvPr>
            <p:ph type="subTitle" idx="4"/>
          </p:nvPr>
        </p:nvSpPr>
        <p:spPr>
          <a:xfrm>
            <a:off x="3526675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 Paid/Free Lessons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 Ease of use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 Learning Standard</a:t>
            </a:r>
            <a:endParaRPr dirty="0"/>
          </a:p>
        </p:txBody>
      </p:sp>
      <p:sp>
        <p:nvSpPr>
          <p:cNvPr id="672" name="Google Shape;672;p40"/>
          <p:cNvSpPr txBox="1">
            <a:spLocks noGrp="1"/>
          </p:cNvSpPr>
          <p:nvPr>
            <p:ph type="title" idx="5"/>
          </p:nvPr>
        </p:nvSpPr>
        <p:spPr>
          <a:xfrm>
            <a:off x="6130350" y="2121888"/>
            <a:ext cx="195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Establish</a:t>
            </a:r>
            <a:endParaRPr dirty="0"/>
          </a:p>
        </p:txBody>
      </p:sp>
      <p:sp>
        <p:nvSpPr>
          <p:cNvPr id="673" name="Google Shape;673;p40"/>
          <p:cNvSpPr txBox="1">
            <a:spLocks noGrp="1"/>
          </p:cNvSpPr>
          <p:nvPr>
            <p:ph type="subTitle" idx="6"/>
          </p:nvPr>
        </p:nvSpPr>
        <p:spPr>
          <a:xfrm>
            <a:off x="6130350" y="2571899"/>
            <a:ext cx="1956900" cy="12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 Connections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 Community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+ Opportunities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39"/>
          <p:cNvGrpSpPr/>
          <p:nvPr/>
        </p:nvGrpSpPr>
        <p:grpSpPr>
          <a:xfrm>
            <a:off x="4617715" y="3232350"/>
            <a:ext cx="1598600" cy="581650"/>
            <a:chOff x="3611875" y="3231000"/>
            <a:chExt cx="1598600" cy="581650"/>
          </a:xfrm>
        </p:grpSpPr>
        <p:sp>
          <p:nvSpPr>
            <p:cNvPr id="619" name="Google Shape;619;p39"/>
            <p:cNvSpPr/>
            <p:nvPr/>
          </p:nvSpPr>
          <p:spPr>
            <a:xfrm>
              <a:off x="3661275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3611875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39"/>
          <p:cNvGrpSpPr/>
          <p:nvPr/>
        </p:nvGrpSpPr>
        <p:grpSpPr>
          <a:xfrm>
            <a:off x="1069850" y="3232350"/>
            <a:ext cx="1598600" cy="581650"/>
            <a:chOff x="1069850" y="3231000"/>
            <a:chExt cx="1598600" cy="581650"/>
          </a:xfrm>
        </p:grpSpPr>
        <p:sp>
          <p:nvSpPr>
            <p:cNvPr id="622" name="Google Shape;622;p39"/>
            <p:cNvSpPr/>
            <p:nvPr/>
          </p:nvSpPr>
          <p:spPr>
            <a:xfrm>
              <a:off x="1119250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069850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9"/>
          <p:cNvGrpSpPr/>
          <p:nvPr/>
        </p:nvGrpSpPr>
        <p:grpSpPr>
          <a:xfrm>
            <a:off x="2858401" y="2274800"/>
            <a:ext cx="1598600" cy="581650"/>
            <a:chOff x="2363750" y="1532175"/>
            <a:chExt cx="1598600" cy="581650"/>
          </a:xfrm>
        </p:grpSpPr>
        <p:sp>
          <p:nvSpPr>
            <p:cNvPr id="625" name="Google Shape;625;p39"/>
            <p:cNvSpPr/>
            <p:nvPr/>
          </p:nvSpPr>
          <p:spPr>
            <a:xfrm>
              <a:off x="2413150" y="15834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2363750" y="15321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39"/>
          <p:cNvGrpSpPr/>
          <p:nvPr/>
        </p:nvGrpSpPr>
        <p:grpSpPr>
          <a:xfrm>
            <a:off x="6021976" y="2251486"/>
            <a:ext cx="1598600" cy="581650"/>
            <a:chOff x="4882900" y="1532175"/>
            <a:chExt cx="1598600" cy="581650"/>
          </a:xfrm>
        </p:grpSpPr>
        <p:sp>
          <p:nvSpPr>
            <p:cNvPr id="628" name="Google Shape;628;p39"/>
            <p:cNvSpPr/>
            <p:nvPr/>
          </p:nvSpPr>
          <p:spPr>
            <a:xfrm>
              <a:off x="4932300" y="15834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4882900" y="15321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39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lt1"/>
                </a:solidFill>
              </a:rPr>
              <a:t>Plan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1" name="Google Shape;631;p39"/>
          <p:cNvSpPr txBox="1"/>
          <p:nvPr/>
        </p:nvSpPr>
        <p:spPr>
          <a:xfrm>
            <a:off x="1162250" y="3232350"/>
            <a:ext cx="1364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Phase 1</a:t>
            </a:r>
            <a:endParaRPr sz="2000" b="1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2" name="Google Shape;632;p39"/>
          <p:cNvSpPr txBox="1"/>
          <p:nvPr/>
        </p:nvSpPr>
        <p:spPr>
          <a:xfrm>
            <a:off x="1163150" y="3760044"/>
            <a:ext cx="1362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Planning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3" name="Google Shape;633;p39"/>
          <p:cNvSpPr txBox="1"/>
          <p:nvPr/>
        </p:nvSpPr>
        <p:spPr>
          <a:xfrm>
            <a:off x="2951701" y="2276150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Phase 2</a:t>
            </a:r>
            <a:endParaRPr sz="2000" b="1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634" name="Google Shape;634;p39"/>
          <p:cNvSpPr txBox="1"/>
          <p:nvPr/>
        </p:nvSpPr>
        <p:spPr>
          <a:xfrm>
            <a:off x="2986001" y="1673301"/>
            <a:ext cx="1362600" cy="642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Problem understanding 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5" name="Google Shape;635;p39"/>
          <p:cNvSpPr txBox="1"/>
          <p:nvPr/>
        </p:nvSpPr>
        <p:spPr>
          <a:xfrm>
            <a:off x="4711015" y="3232350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Phase 3</a:t>
            </a:r>
          </a:p>
        </p:txBody>
      </p:sp>
      <p:sp>
        <p:nvSpPr>
          <p:cNvPr id="636" name="Google Shape;636;p39"/>
          <p:cNvSpPr txBox="1"/>
          <p:nvPr/>
        </p:nvSpPr>
        <p:spPr>
          <a:xfrm>
            <a:off x="4710570" y="3760059"/>
            <a:ext cx="13626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Analysis</a:t>
            </a:r>
            <a:endParaRPr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37" name="Google Shape;637;p39"/>
          <p:cNvSpPr txBox="1"/>
          <p:nvPr/>
        </p:nvSpPr>
        <p:spPr>
          <a:xfrm>
            <a:off x="6139976" y="2275911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Phase 4</a:t>
            </a:r>
          </a:p>
        </p:txBody>
      </p:sp>
      <p:sp>
        <p:nvSpPr>
          <p:cNvPr id="638" name="Google Shape;638;p39"/>
          <p:cNvSpPr txBox="1"/>
          <p:nvPr/>
        </p:nvSpPr>
        <p:spPr>
          <a:xfrm>
            <a:off x="6097027" y="1794884"/>
            <a:ext cx="1431200" cy="38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Design</a:t>
            </a:r>
            <a:endParaRPr dirty="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639" name="Google Shape;639;p39"/>
          <p:cNvCxnSpPr>
            <a:cxnSpLocks/>
          </p:cNvCxnSpPr>
          <p:nvPr/>
        </p:nvCxnSpPr>
        <p:spPr>
          <a:xfrm flipV="1">
            <a:off x="718800" y="2980712"/>
            <a:ext cx="7477549" cy="3023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642" name="Google Shape;642;p39"/>
          <p:cNvCxnSpPr>
            <a:stCxn id="631" idx="0"/>
          </p:cNvCxnSpPr>
          <p:nvPr/>
        </p:nvCxnSpPr>
        <p:spPr>
          <a:xfrm rot="10800000">
            <a:off x="1844450" y="3021450"/>
            <a:ext cx="0" cy="21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39"/>
          <p:cNvCxnSpPr>
            <a:stCxn id="635" idx="0"/>
          </p:cNvCxnSpPr>
          <p:nvPr/>
        </p:nvCxnSpPr>
        <p:spPr>
          <a:xfrm rot="10800000">
            <a:off x="5392315" y="3021450"/>
            <a:ext cx="0" cy="21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39"/>
          <p:cNvCxnSpPr>
            <a:cxnSpLocks/>
          </p:cNvCxnSpPr>
          <p:nvPr/>
        </p:nvCxnSpPr>
        <p:spPr>
          <a:xfrm flipV="1">
            <a:off x="6796337" y="2823462"/>
            <a:ext cx="0" cy="15725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39"/>
          <p:cNvSpPr/>
          <p:nvPr/>
        </p:nvSpPr>
        <p:spPr>
          <a:xfrm rot="-9675424">
            <a:off x="7784951" y="824624"/>
            <a:ext cx="91093" cy="90892"/>
          </a:xfrm>
          <a:custGeom>
            <a:avLst/>
            <a:gdLst/>
            <a:ahLst/>
            <a:cxnLst/>
            <a:rect l="l" t="t" r="r" b="b"/>
            <a:pathLst>
              <a:path w="1811" h="1807" extrusionOk="0">
                <a:moveTo>
                  <a:pt x="961" y="31"/>
                </a:moveTo>
                <a:cubicBezTo>
                  <a:pt x="1442" y="64"/>
                  <a:pt x="1810" y="478"/>
                  <a:pt x="1777" y="959"/>
                </a:cubicBezTo>
                <a:cubicBezTo>
                  <a:pt x="1747" y="1440"/>
                  <a:pt x="1329" y="1806"/>
                  <a:pt x="848" y="1773"/>
                </a:cubicBezTo>
                <a:cubicBezTo>
                  <a:pt x="369" y="1740"/>
                  <a:pt x="1" y="1327"/>
                  <a:pt x="34" y="846"/>
                </a:cubicBezTo>
                <a:cubicBezTo>
                  <a:pt x="64" y="365"/>
                  <a:pt x="482" y="1"/>
                  <a:pt x="961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7" name="Google Shape;647;p39"/>
          <p:cNvCxnSpPr>
            <a:cxnSpLocks/>
          </p:cNvCxnSpPr>
          <p:nvPr/>
        </p:nvCxnSpPr>
        <p:spPr>
          <a:xfrm>
            <a:off x="3620488" y="2823462"/>
            <a:ext cx="0" cy="1979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 txBox="1">
            <a:spLocks noGrp="1"/>
          </p:cNvSpPr>
          <p:nvPr>
            <p:ph type="title"/>
          </p:nvPr>
        </p:nvSpPr>
        <p:spPr>
          <a:xfrm>
            <a:off x="720000" y="969225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Skills</a:t>
            </a:r>
            <a:r>
              <a:rPr lang="en" dirty="0">
                <a:solidFill>
                  <a:schemeClr val="lt1"/>
                </a:solidFill>
              </a:rPr>
              <a:t> &amp; Tools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79" name="Google Shape;679;p41"/>
          <p:cNvGrpSpPr/>
          <p:nvPr/>
        </p:nvGrpSpPr>
        <p:grpSpPr>
          <a:xfrm>
            <a:off x="6271900" y="3241525"/>
            <a:ext cx="1598600" cy="581650"/>
            <a:chOff x="6153900" y="3231000"/>
            <a:chExt cx="1598600" cy="581650"/>
          </a:xfrm>
        </p:grpSpPr>
        <p:sp>
          <p:nvSpPr>
            <p:cNvPr id="680" name="Google Shape;680;p41"/>
            <p:cNvSpPr/>
            <p:nvPr/>
          </p:nvSpPr>
          <p:spPr>
            <a:xfrm>
              <a:off x="6203300" y="32822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6153900" y="32310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41"/>
          <p:cNvSpPr txBox="1"/>
          <p:nvPr/>
        </p:nvSpPr>
        <p:spPr>
          <a:xfrm>
            <a:off x="6364300" y="3238357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Figma</a:t>
            </a:r>
            <a:endParaRPr sz="2000" b="1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684" name="Google Shape;684;p41"/>
          <p:cNvGrpSpPr/>
          <p:nvPr/>
        </p:nvGrpSpPr>
        <p:grpSpPr>
          <a:xfrm>
            <a:off x="1373450" y="3238350"/>
            <a:ext cx="1598600" cy="581650"/>
            <a:chOff x="1500900" y="3327675"/>
            <a:chExt cx="1598600" cy="581650"/>
          </a:xfrm>
        </p:grpSpPr>
        <p:sp>
          <p:nvSpPr>
            <p:cNvPr id="685" name="Google Shape;685;p41"/>
            <p:cNvSpPr/>
            <p:nvPr/>
          </p:nvSpPr>
          <p:spPr>
            <a:xfrm>
              <a:off x="1550300" y="33789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1500900" y="33276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7" name="Google Shape;687;p41"/>
          <p:cNvSpPr txBox="1"/>
          <p:nvPr/>
        </p:nvSpPr>
        <p:spPr>
          <a:xfrm>
            <a:off x="1465850" y="3235182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Firebase</a:t>
            </a:r>
            <a:endParaRPr sz="2000" b="1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689" name="Google Shape;689;p41"/>
          <p:cNvGrpSpPr/>
          <p:nvPr/>
        </p:nvGrpSpPr>
        <p:grpSpPr>
          <a:xfrm>
            <a:off x="1373450" y="1621050"/>
            <a:ext cx="1598600" cy="581650"/>
            <a:chOff x="1617700" y="1585225"/>
            <a:chExt cx="1598600" cy="581650"/>
          </a:xfrm>
        </p:grpSpPr>
        <p:sp>
          <p:nvSpPr>
            <p:cNvPr id="690" name="Google Shape;690;p41"/>
            <p:cNvSpPr/>
            <p:nvPr/>
          </p:nvSpPr>
          <p:spPr>
            <a:xfrm>
              <a:off x="1667100" y="163647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1617700" y="1585225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41"/>
          <p:cNvSpPr txBox="1"/>
          <p:nvPr/>
        </p:nvSpPr>
        <p:spPr>
          <a:xfrm>
            <a:off x="1465850" y="1617882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React Native</a:t>
            </a:r>
            <a:endParaRPr sz="2000" b="1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694" name="Google Shape;694;p41"/>
          <p:cNvGrpSpPr/>
          <p:nvPr/>
        </p:nvGrpSpPr>
        <p:grpSpPr>
          <a:xfrm>
            <a:off x="6271900" y="1627400"/>
            <a:ext cx="1598600" cy="581650"/>
            <a:chOff x="5852125" y="1536700"/>
            <a:chExt cx="1598600" cy="581650"/>
          </a:xfrm>
        </p:grpSpPr>
        <p:sp>
          <p:nvSpPr>
            <p:cNvPr id="695" name="Google Shape;695;p41"/>
            <p:cNvSpPr/>
            <p:nvPr/>
          </p:nvSpPr>
          <p:spPr>
            <a:xfrm>
              <a:off x="5901525" y="158795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5852125" y="1536700"/>
              <a:ext cx="1549200" cy="530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7" name="Google Shape;697;p41"/>
          <p:cNvSpPr txBox="1"/>
          <p:nvPr/>
        </p:nvSpPr>
        <p:spPr>
          <a:xfrm>
            <a:off x="6364300" y="1624232"/>
            <a:ext cx="136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Expo</a:t>
            </a:r>
            <a:endParaRPr sz="2000" b="1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cxnSp>
        <p:nvCxnSpPr>
          <p:cNvPr id="699" name="Google Shape;699;p41"/>
          <p:cNvCxnSpPr>
            <a:stCxn id="691" idx="3"/>
          </p:cNvCxnSpPr>
          <p:nvPr/>
        </p:nvCxnSpPr>
        <p:spPr>
          <a:xfrm>
            <a:off x="2922650" y="1886250"/>
            <a:ext cx="1228500" cy="8280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41"/>
          <p:cNvCxnSpPr>
            <a:stCxn id="686" idx="3"/>
          </p:cNvCxnSpPr>
          <p:nvPr/>
        </p:nvCxnSpPr>
        <p:spPr>
          <a:xfrm rot="10800000" flipH="1">
            <a:off x="2922650" y="2887650"/>
            <a:ext cx="1460400" cy="615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41"/>
          <p:cNvCxnSpPr>
            <a:stCxn id="696" idx="1"/>
          </p:cNvCxnSpPr>
          <p:nvPr/>
        </p:nvCxnSpPr>
        <p:spPr>
          <a:xfrm flipH="1">
            <a:off x="5143300" y="1892600"/>
            <a:ext cx="1128600" cy="795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41"/>
          <p:cNvCxnSpPr>
            <a:stCxn id="681" idx="1"/>
          </p:cNvCxnSpPr>
          <p:nvPr/>
        </p:nvCxnSpPr>
        <p:spPr>
          <a:xfrm rot="10800000">
            <a:off x="4990900" y="2865025"/>
            <a:ext cx="1281000" cy="641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41"/>
          <p:cNvSpPr/>
          <p:nvPr/>
        </p:nvSpPr>
        <p:spPr>
          <a:xfrm>
            <a:off x="3937838" y="2301938"/>
            <a:ext cx="1224651" cy="933235"/>
          </a:xfrm>
          <a:custGeom>
            <a:avLst/>
            <a:gdLst/>
            <a:ahLst/>
            <a:cxnLst/>
            <a:rect l="l" t="t" r="r" b="b"/>
            <a:pathLst>
              <a:path w="19298" h="16869" extrusionOk="0">
                <a:moveTo>
                  <a:pt x="19298" y="1611"/>
                </a:moveTo>
                <a:lnTo>
                  <a:pt x="19298" y="16869"/>
                </a:lnTo>
                <a:lnTo>
                  <a:pt x="1" y="16869"/>
                </a:lnTo>
                <a:lnTo>
                  <a:pt x="1" y="1611"/>
                </a:lnTo>
                <a:cubicBezTo>
                  <a:pt x="1" y="1381"/>
                  <a:pt x="192" y="1189"/>
                  <a:pt x="422" y="1189"/>
                </a:cubicBezTo>
                <a:lnTo>
                  <a:pt x="10054" y="1189"/>
                </a:lnTo>
                <a:lnTo>
                  <a:pt x="10223" y="178"/>
                </a:lnTo>
                <a:cubicBezTo>
                  <a:pt x="10241" y="75"/>
                  <a:pt x="10330" y="1"/>
                  <a:pt x="10433" y="1"/>
                </a:cubicBezTo>
                <a:lnTo>
                  <a:pt x="16655" y="1"/>
                </a:lnTo>
                <a:cubicBezTo>
                  <a:pt x="16758" y="1"/>
                  <a:pt x="16844" y="77"/>
                  <a:pt x="16863" y="178"/>
                </a:cubicBezTo>
                <a:lnTo>
                  <a:pt x="17034" y="1189"/>
                </a:lnTo>
                <a:lnTo>
                  <a:pt x="18876" y="1189"/>
                </a:lnTo>
                <a:cubicBezTo>
                  <a:pt x="19110" y="1189"/>
                  <a:pt x="19298" y="1381"/>
                  <a:pt x="19298" y="1611"/>
                </a:cubicBezTo>
                <a:close/>
              </a:path>
            </a:pathLst>
          </a:custGeom>
          <a:solidFill>
            <a:srgbClr val="F8EF5B"/>
          </a:solidFill>
          <a:ln>
            <a:noFill/>
          </a:ln>
          <a:effectLst>
            <a:outerShdw dist="104775" dir="186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oftware Development Agency by Slidesgo">
  <a:themeElements>
    <a:clrScheme name="Simple Light">
      <a:dk1>
        <a:srgbClr val="FFFFFF"/>
      </a:dk1>
      <a:lt1>
        <a:srgbClr val="1B222D"/>
      </a:lt1>
      <a:dk2>
        <a:srgbClr val="F8EF5B"/>
      </a:dk2>
      <a:lt2>
        <a:srgbClr val="92D99C"/>
      </a:lt2>
      <a:accent1>
        <a:srgbClr val="6DC797"/>
      </a:accent1>
      <a:accent2>
        <a:srgbClr val="88A6F3"/>
      </a:accent2>
      <a:accent3>
        <a:srgbClr val="6D65E0"/>
      </a:accent3>
      <a:accent4>
        <a:srgbClr val="FF9BDA"/>
      </a:accent4>
      <a:accent5>
        <a:srgbClr val="EB5358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325</Words>
  <Application>Microsoft Macintosh PowerPoint</Application>
  <PresentationFormat>On-screen Show (16:9)</PresentationFormat>
  <Paragraphs>147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Cabin</vt:lpstr>
      <vt:lpstr>Arial</vt:lpstr>
      <vt:lpstr>Epilogue</vt:lpstr>
      <vt:lpstr>Software Development Agency by Slidesgo</vt:lpstr>
      <vt:lpstr>TalentDesire</vt:lpstr>
      <vt:lpstr>Users Involved</vt:lpstr>
      <vt:lpstr>Planning</vt:lpstr>
      <vt:lpstr>01</vt:lpstr>
      <vt:lpstr>Description</vt:lpstr>
      <vt:lpstr>Aims</vt:lpstr>
      <vt:lpstr>Objectives</vt:lpstr>
      <vt:lpstr>Project Plan</vt:lpstr>
      <vt:lpstr>Skills &amp; Tools</vt:lpstr>
      <vt:lpstr>02</vt:lpstr>
      <vt:lpstr>Stakeholders</vt:lpstr>
      <vt:lpstr>How to identify the problem?</vt:lpstr>
      <vt:lpstr>- Project domain</vt:lpstr>
      <vt:lpstr>Comparative review</vt:lpstr>
      <vt:lpstr>Gaps in Available Research</vt:lpstr>
      <vt:lpstr>03</vt:lpstr>
      <vt:lpstr>Requirement</vt:lpstr>
      <vt:lpstr>Functional </vt:lpstr>
      <vt:lpstr>Functional </vt:lpstr>
      <vt:lpstr>Non-Functional </vt:lpstr>
      <vt:lpstr>Non-Functional </vt:lpstr>
      <vt:lpstr>Detailed Use Case Diagram</vt:lpstr>
      <vt:lpstr>Add/Remove Service or Course</vt:lpstr>
      <vt:lpstr>Add/Remove Skill</vt:lpstr>
      <vt:lpstr>Simple Class Diagram</vt:lpstr>
      <vt:lpstr>Detailed Class Diagram</vt:lpstr>
      <vt:lpstr>Sequence Diagram</vt:lpstr>
      <vt:lpstr>Survey</vt:lpstr>
      <vt:lpstr>PowerPoint Presentation</vt:lpstr>
      <vt:lpstr>Are there varieties of platform for displaying my skills?</vt:lpstr>
      <vt:lpstr>Can I easily find help?</vt:lpstr>
      <vt:lpstr>Do you have difficulties finding knowledge?</vt:lpstr>
      <vt:lpstr>04</vt:lpstr>
      <vt:lpstr>System architecture</vt:lpstr>
      <vt:lpstr>Login state diagram</vt:lpstr>
      <vt:lpstr>Request state diagram</vt:lpstr>
      <vt:lpstr>Splash screen &amp; Home page</vt:lpstr>
      <vt:lpstr>Login &amp; Navbar</vt:lpstr>
      <vt:lpstr>Profile &amp; Talented members</vt:lpstr>
      <vt:lpstr>Settings &amp; Dark UI</vt:lpstr>
      <vt:lpstr>Our Conclusion</vt:lpstr>
      <vt:lpstr>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TalentDesire</dc:title>
  <dc:subject/>
  <dc:creator/>
  <cp:keywords/>
  <dc:description/>
  <cp:lastModifiedBy>عبدالرحمن سعيد عبدالله السهيمي</cp:lastModifiedBy>
  <cp:revision>4</cp:revision>
  <dcterms:modified xsi:type="dcterms:W3CDTF">2022-11-13T22:44:13Z</dcterms:modified>
  <cp:category/>
</cp:coreProperties>
</file>